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9"/>
  </p:notesMasterIdLst>
  <p:sldIdLst>
    <p:sldId id="308" r:id="rId6"/>
    <p:sldId id="310" r:id="rId7"/>
    <p:sldId id="312" r:id="rId8"/>
    <p:sldId id="306" r:id="rId9"/>
    <p:sldId id="314" r:id="rId10"/>
    <p:sldId id="331" r:id="rId11"/>
    <p:sldId id="333" r:id="rId12"/>
    <p:sldId id="334" r:id="rId13"/>
    <p:sldId id="317" r:id="rId14"/>
    <p:sldId id="316" r:id="rId15"/>
    <p:sldId id="315" r:id="rId16"/>
    <p:sldId id="336" r:id="rId17"/>
    <p:sldId id="329"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tte Opdan Yttereng" initials="LY" lastIdx="5" clrIdx="0">
    <p:extLst>
      <p:ext uri="{19B8F6BF-5375-455C-9EA6-DF929625EA0E}">
        <p15:presenceInfo xmlns:p15="http://schemas.microsoft.com/office/powerpoint/2012/main" userId="S::lyttereng@amnesty.no::b31d79e1-6c88-48b8-aa09-a93b2a31ba11" providerId="AD"/>
      </p:ext>
    </p:extLst>
  </p:cmAuthor>
  <p:cmAuthor id="2" name="Anne Marie Mollén" initials="AMM" lastIdx="3" clrIdx="1">
    <p:extLst>
      <p:ext uri="{19B8F6BF-5375-455C-9EA6-DF929625EA0E}">
        <p15:presenceInfo xmlns:p15="http://schemas.microsoft.com/office/powerpoint/2012/main" userId="S::amollen@amnesty.no::aa9fbf3f-bb63-4e01-9e0e-1578629d809f" providerId="AD"/>
      </p:ext>
    </p:extLst>
  </p:cmAuthor>
  <p:cmAuthor id="3" name="June Haugane" initials="JH" lastIdx="8" clrIdx="2">
    <p:extLst>
      <p:ext uri="{19B8F6BF-5375-455C-9EA6-DF929625EA0E}">
        <p15:presenceInfo xmlns:p15="http://schemas.microsoft.com/office/powerpoint/2012/main" userId="S::jhaugane@amnesty.no::e6995703-4251-4549-9f70-c7ef337477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D4AAD-EF46-49AC-9390-2F929449DA20}" v="4" dt="2021-10-05T11:14:57.907"/>
    <p1510:client id="{2952D7E6-C54D-4838-B6E0-1C81E8E621C3}" v="12" dt="2021-10-05T10:28:01.557"/>
    <p1510:client id="{9D0E4023-6A17-134C-D926-2D96B3E0F8B5}" v="1" dt="2021-10-05T11:14:56.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677" autoAdjust="0"/>
  </p:normalViewPr>
  <p:slideViewPr>
    <p:cSldViewPr snapToGrid="0">
      <p:cViewPr varScale="1">
        <p:scale>
          <a:sx n="43" d="100"/>
          <a:sy n="43" d="100"/>
        </p:scale>
        <p:origin x="8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ne Haugane" userId="S::jhaugane@amnesty.no::e6995703-4251-4549-9f70-c7ef337477a0" providerId="AD" clId="Web-{9D0E4023-6A17-134C-D926-2D96B3E0F8B5}"/>
    <pc:docChg chg="">
      <pc:chgData name="June Haugane" userId="S::jhaugane@amnesty.no::e6995703-4251-4549-9f70-c7ef337477a0" providerId="AD" clId="Web-{9D0E4023-6A17-134C-D926-2D96B3E0F8B5}" dt="2021-10-05T11:14:56.625" v="0"/>
      <pc:docMkLst>
        <pc:docMk/>
      </pc:docMkLst>
      <pc:sldChg chg="addCm">
        <pc:chgData name="June Haugane" userId="S::jhaugane@amnesty.no::e6995703-4251-4549-9f70-c7ef337477a0" providerId="AD" clId="Web-{9D0E4023-6A17-134C-D926-2D96B3E0F8B5}" dt="2021-10-05T11:14:56.625" v="0"/>
        <pc:sldMkLst>
          <pc:docMk/>
          <pc:sldMk cId="3434041947" sldId="336"/>
        </pc:sldMkLst>
      </pc:sldChg>
    </pc:docChg>
  </pc:docChgLst>
  <pc:docChgLst>
    <pc:chgData name="June Haugane" userId="e6995703-4251-4549-9f70-c7ef337477a0" providerId="ADAL" clId="{2952D7E6-C54D-4838-B6E0-1C81E8E621C3}"/>
    <pc:docChg chg="custSel modSld">
      <pc:chgData name="June Haugane" userId="e6995703-4251-4549-9f70-c7ef337477a0" providerId="ADAL" clId="{2952D7E6-C54D-4838-B6E0-1C81E8E621C3}" dt="2021-10-05T10:28:01.557" v="20"/>
      <pc:docMkLst>
        <pc:docMk/>
      </pc:docMkLst>
      <pc:sldChg chg="addCm modCm">
        <pc:chgData name="June Haugane" userId="e6995703-4251-4549-9f70-c7ef337477a0" providerId="ADAL" clId="{2952D7E6-C54D-4838-B6E0-1C81E8E621C3}" dt="2021-10-05T09:39:05.789" v="8"/>
        <pc:sldMkLst>
          <pc:docMk/>
          <pc:sldMk cId="4196311737" sldId="308"/>
        </pc:sldMkLst>
      </pc:sldChg>
      <pc:sldChg chg="addCm delCm modCm">
        <pc:chgData name="June Haugane" userId="e6995703-4251-4549-9f70-c7ef337477a0" providerId="ADAL" clId="{2952D7E6-C54D-4838-B6E0-1C81E8E621C3}" dt="2021-10-05T10:24:11.279" v="15" actId="1592"/>
        <pc:sldMkLst>
          <pc:docMk/>
          <pc:sldMk cId="31178021" sldId="312"/>
        </pc:sldMkLst>
      </pc:sldChg>
      <pc:sldChg chg="addCm modCm">
        <pc:chgData name="June Haugane" userId="e6995703-4251-4549-9f70-c7ef337477a0" providerId="ADAL" clId="{2952D7E6-C54D-4838-B6E0-1C81E8E621C3}" dt="2021-10-05T10:28:01.557" v="20"/>
        <pc:sldMkLst>
          <pc:docMk/>
          <pc:sldMk cId="2272832345" sldId="315"/>
        </pc:sldMkLst>
      </pc:sldChg>
      <pc:sldChg chg="addCm delCm modCm">
        <pc:chgData name="June Haugane" userId="e6995703-4251-4549-9f70-c7ef337477a0" providerId="ADAL" clId="{2952D7E6-C54D-4838-B6E0-1C81E8E621C3}" dt="2021-10-05T10:26:43.569" v="18" actId="1592"/>
        <pc:sldMkLst>
          <pc:docMk/>
          <pc:sldMk cId="3434041947" sldId="336"/>
        </pc:sldMkLst>
      </pc:sldChg>
    </pc:docChg>
  </pc:docChgLst>
  <pc:docChgLst>
    <pc:chgData name="Lotte Opdan Yttereng" userId="S::lyttereng@amnesty.no::b31d79e1-6c88-48b8-aa09-a93b2a31ba11" providerId="AD" clId="Web-{C78BCAFA-BF88-0F36-814B-11B010DA296C}"/>
    <pc:docChg chg="modSld">
      <pc:chgData name="Lotte Opdan Yttereng" userId="S::lyttereng@amnesty.no::b31d79e1-6c88-48b8-aa09-a93b2a31ba11" providerId="AD" clId="Web-{C78BCAFA-BF88-0F36-814B-11B010DA296C}" dt="2021-10-04T07:20:36.118" v="8"/>
      <pc:docMkLst>
        <pc:docMk/>
      </pc:docMkLst>
      <pc:sldChg chg="addCm">
        <pc:chgData name="Lotte Opdan Yttereng" userId="S::lyttereng@amnesty.no::b31d79e1-6c88-48b8-aa09-a93b2a31ba11" providerId="AD" clId="Web-{C78BCAFA-BF88-0F36-814B-11B010DA296C}" dt="2021-10-04T07:17:21.972" v="6"/>
        <pc:sldMkLst>
          <pc:docMk/>
          <pc:sldMk cId="2530971877" sldId="306"/>
        </pc:sldMkLst>
      </pc:sldChg>
      <pc:sldChg chg="modNotes">
        <pc:chgData name="Lotte Opdan Yttereng" userId="S::lyttereng@amnesty.no::b31d79e1-6c88-48b8-aa09-a93b2a31ba11" providerId="AD" clId="Web-{C78BCAFA-BF88-0F36-814B-11B010DA296C}" dt="2021-10-04T07:14:40.093" v="3"/>
        <pc:sldMkLst>
          <pc:docMk/>
          <pc:sldMk cId="31178021" sldId="312"/>
        </pc:sldMkLst>
      </pc:sldChg>
      <pc:sldChg chg="addCm">
        <pc:chgData name="Lotte Opdan Yttereng" userId="S::lyttereng@amnesty.no::b31d79e1-6c88-48b8-aa09-a93b2a31ba11" providerId="AD" clId="Web-{C78BCAFA-BF88-0F36-814B-11B010DA296C}" dt="2021-10-04T07:17:11.957" v="5"/>
        <pc:sldMkLst>
          <pc:docMk/>
          <pc:sldMk cId="4294636379" sldId="314"/>
        </pc:sldMkLst>
      </pc:sldChg>
      <pc:sldChg chg="addCm">
        <pc:chgData name="Lotte Opdan Yttereng" userId="S::lyttereng@amnesty.no::b31d79e1-6c88-48b8-aa09-a93b2a31ba11" providerId="AD" clId="Web-{C78BCAFA-BF88-0F36-814B-11B010DA296C}" dt="2021-10-04T07:20:36.118" v="8"/>
        <pc:sldMkLst>
          <pc:docMk/>
          <pc:sldMk cId="1627857295" sldId="329"/>
        </pc:sldMkLst>
      </pc:sldChg>
      <pc:sldChg chg="addCm">
        <pc:chgData name="Lotte Opdan Yttereng" userId="S::lyttereng@amnesty.no::b31d79e1-6c88-48b8-aa09-a93b2a31ba11" providerId="AD" clId="Web-{C78BCAFA-BF88-0F36-814B-11B010DA296C}" dt="2021-10-04T07:16:54.019" v="4"/>
        <pc:sldMkLst>
          <pc:docMk/>
          <pc:sldMk cId="2304537580" sldId="331"/>
        </pc:sldMkLst>
      </pc:sldChg>
      <pc:sldChg chg="addCm">
        <pc:chgData name="Lotte Opdan Yttereng" userId="S::lyttereng@amnesty.no::b31d79e1-6c88-48b8-aa09-a93b2a31ba11" providerId="AD" clId="Web-{C78BCAFA-BF88-0F36-814B-11B010DA296C}" dt="2021-10-04T07:19:41.539" v="7"/>
        <pc:sldMkLst>
          <pc:docMk/>
          <pc:sldMk cId="3434041947" sldId="336"/>
        </pc:sldMkLst>
      </pc:sldChg>
    </pc:docChg>
  </pc:docChgLst>
  <pc:docChgLst>
    <pc:chgData name="Anne Marie Mollén" userId="aa9fbf3f-bb63-4e01-9e0e-1578629d809f" providerId="ADAL" clId="{186D4AAD-EF46-49AC-9390-2F929449DA20}"/>
    <pc:docChg chg="undo redo custSel addSld delSld modSld">
      <pc:chgData name="Anne Marie Mollén" userId="aa9fbf3f-bb63-4e01-9e0e-1578629d809f" providerId="ADAL" clId="{186D4AAD-EF46-49AC-9390-2F929449DA20}" dt="2021-10-05T11:34:38.328" v="7167"/>
      <pc:docMkLst>
        <pc:docMk/>
      </pc:docMkLst>
      <pc:sldChg chg="modSp mod delCm modNotesTx">
        <pc:chgData name="Anne Marie Mollén" userId="aa9fbf3f-bb63-4e01-9e0e-1578629d809f" providerId="ADAL" clId="{186D4AAD-EF46-49AC-9390-2F929449DA20}" dt="2021-10-04T07:48:25.568" v="6970" actId="1592"/>
        <pc:sldMkLst>
          <pc:docMk/>
          <pc:sldMk cId="2530971877" sldId="306"/>
        </pc:sldMkLst>
        <pc:spChg chg="mod">
          <ac:chgData name="Anne Marie Mollén" userId="aa9fbf3f-bb63-4e01-9e0e-1578629d809f" providerId="ADAL" clId="{186D4AAD-EF46-49AC-9390-2F929449DA20}" dt="2021-10-04T07:46:21.225" v="6969" actId="790"/>
          <ac:spMkLst>
            <pc:docMk/>
            <pc:sldMk cId="2530971877" sldId="306"/>
            <ac:spMk id="18" creationId="{BFD0DB2C-6A6A-4F43-8CF0-A02E2CFBEDBE}"/>
          </ac:spMkLst>
        </pc:spChg>
      </pc:sldChg>
      <pc:sldChg chg="delCm">
        <pc:chgData name="Anne Marie Mollén" userId="aa9fbf3f-bb63-4e01-9e0e-1578629d809f" providerId="ADAL" clId="{186D4AAD-EF46-49AC-9390-2F929449DA20}" dt="2021-10-05T10:59:00.075" v="7043" actId="1592"/>
        <pc:sldMkLst>
          <pc:docMk/>
          <pc:sldMk cId="4196311737" sldId="308"/>
        </pc:sldMkLst>
      </pc:sldChg>
      <pc:sldChg chg="modNotesTx">
        <pc:chgData name="Anne Marie Mollén" userId="aa9fbf3f-bb63-4e01-9e0e-1578629d809f" providerId="ADAL" clId="{186D4AAD-EF46-49AC-9390-2F929449DA20}" dt="2021-10-01T07:35:39.541" v="3431" actId="20577"/>
        <pc:sldMkLst>
          <pc:docMk/>
          <pc:sldMk cId="2798515086" sldId="310"/>
        </pc:sldMkLst>
      </pc:sldChg>
      <pc:sldChg chg="delCm modNotesTx">
        <pc:chgData name="Anne Marie Mollén" userId="aa9fbf3f-bb63-4e01-9e0e-1578629d809f" providerId="ADAL" clId="{186D4AAD-EF46-49AC-9390-2F929449DA20}" dt="2021-10-05T10:59:07.180" v="7044" actId="1592"/>
        <pc:sldMkLst>
          <pc:docMk/>
          <pc:sldMk cId="31178021" sldId="312"/>
        </pc:sldMkLst>
      </pc:sldChg>
      <pc:sldChg chg="modSp mod delCm modNotesTx">
        <pc:chgData name="Anne Marie Mollén" userId="aa9fbf3f-bb63-4e01-9e0e-1578629d809f" providerId="ADAL" clId="{186D4AAD-EF46-49AC-9390-2F929449DA20}" dt="2021-10-04T07:48:52.526" v="7032" actId="1592"/>
        <pc:sldMkLst>
          <pc:docMk/>
          <pc:sldMk cId="4294636379" sldId="314"/>
        </pc:sldMkLst>
        <pc:spChg chg="mod">
          <ac:chgData name="Anne Marie Mollén" userId="aa9fbf3f-bb63-4e01-9e0e-1578629d809f" providerId="ADAL" clId="{186D4AAD-EF46-49AC-9390-2F929449DA20}" dt="2021-10-04T07:48:48.384" v="7031" actId="20577"/>
          <ac:spMkLst>
            <pc:docMk/>
            <pc:sldMk cId="4294636379" sldId="314"/>
            <ac:spMk id="12" creationId="{C9DA2270-9155-49B5-88BA-FA40EB2B12AC}"/>
          </ac:spMkLst>
        </pc:spChg>
      </pc:sldChg>
      <pc:sldChg chg="addSp delSp modSp mod delCm modNotesTx">
        <pc:chgData name="Anne Marie Mollén" userId="aa9fbf3f-bb63-4e01-9e0e-1578629d809f" providerId="ADAL" clId="{186D4AAD-EF46-49AC-9390-2F929449DA20}" dt="2021-10-05T11:00:44.028" v="7163" actId="1592"/>
        <pc:sldMkLst>
          <pc:docMk/>
          <pc:sldMk cId="2272832345" sldId="315"/>
        </pc:sldMkLst>
        <pc:spChg chg="add del mod">
          <ac:chgData name="Anne Marie Mollén" userId="aa9fbf3f-bb63-4e01-9e0e-1578629d809f" providerId="ADAL" clId="{186D4AAD-EF46-49AC-9390-2F929449DA20}" dt="2021-10-01T13:05:01.068" v="5967"/>
          <ac:spMkLst>
            <pc:docMk/>
            <pc:sldMk cId="2272832345" sldId="315"/>
            <ac:spMk id="6" creationId="{276EFFFB-F118-4F26-B269-4C01279F11AB}"/>
          </ac:spMkLst>
        </pc:spChg>
        <pc:spChg chg="mod">
          <ac:chgData name="Anne Marie Mollén" userId="aa9fbf3f-bb63-4e01-9e0e-1578629d809f" providerId="ADAL" clId="{186D4AAD-EF46-49AC-9390-2F929449DA20}" dt="2021-10-01T13:12:29.789" v="6134" actId="1076"/>
          <ac:spMkLst>
            <pc:docMk/>
            <pc:sldMk cId="2272832345" sldId="315"/>
            <ac:spMk id="8" creationId="{67A9D020-C118-4252-8979-0885DF9FBC8B}"/>
          </ac:spMkLst>
        </pc:spChg>
        <pc:spChg chg="add mod">
          <ac:chgData name="Anne Marie Mollén" userId="aa9fbf3f-bb63-4e01-9e0e-1578629d809f" providerId="ADAL" clId="{186D4AAD-EF46-49AC-9390-2F929449DA20}" dt="2021-10-01T13:06:05.918" v="6022" actId="1076"/>
          <ac:spMkLst>
            <pc:docMk/>
            <pc:sldMk cId="2272832345" sldId="315"/>
            <ac:spMk id="9" creationId="{2249A18B-A9FD-4B7E-935C-6E282782A829}"/>
          </ac:spMkLst>
        </pc:spChg>
        <pc:spChg chg="add mod">
          <ac:chgData name="Anne Marie Mollén" userId="aa9fbf3f-bb63-4e01-9e0e-1578629d809f" providerId="ADAL" clId="{186D4AAD-EF46-49AC-9390-2F929449DA20}" dt="2021-10-01T13:14:56.688" v="6144" actId="13926"/>
          <ac:spMkLst>
            <pc:docMk/>
            <pc:sldMk cId="2272832345" sldId="315"/>
            <ac:spMk id="10" creationId="{3B4AF271-370F-4B6F-B04C-569C058574B3}"/>
          </ac:spMkLst>
        </pc:spChg>
        <pc:picChg chg="mod">
          <ac:chgData name="Anne Marie Mollén" userId="aa9fbf3f-bb63-4e01-9e0e-1578629d809f" providerId="ADAL" clId="{186D4AAD-EF46-49AC-9390-2F929449DA20}" dt="2021-10-01T13:12:54.529" v="6138" actId="1076"/>
          <ac:picMkLst>
            <pc:docMk/>
            <pc:sldMk cId="2272832345" sldId="315"/>
            <ac:picMk id="2" creationId="{38A629CC-6634-4F29-9E83-3CF88AAF7F4D}"/>
          </ac:picMkLst>
        </pc:picChg>
        <pc:picChg chg="mod">
          <ac:chgData name="Anne Marie Mollén" userId="aa9fbf3f-bb63-4e01-9e0e-1578629d809f" providerId="ADAL" clId="{186D4AAD-EF46-49AC-9390-2F929449DA20}" dt="2021-10-01T13:15:09.434" v="6145" actId="14100"/>
          <ac:picMkLst>
            <pc:docMk/>
            <pc:sldMk cId="2272832345" sldId="315"/>
            <ac:picMk id="4" creationId="{0F30B63D-ABE2-416A-89F9-3D07F76A7A03}"/>
          </ac:picMkLst>
        </pc:picChg>
        <pc:picChg chg="mod">
          <ac:chgData name="Anne Marie Mollén" userId="aa9fbf3f-bb63-4e01-9e0e-1578629d809f" providerId="ADAL" clId="{186D4AAD-EF46-49AC-9390-2F929449DA20}" dt="2021-10-01T13:12:03.782" v="6129" actId="14100"/>
          <ac:picMkLst>
            <pc:docMk/>
            <pc:sldMk cId="2272832345" sldId="315"/>
            <ac:picMk id="7" creationId="{2F064D59-32DA-45B0-A8D4-2B56A00B3CA9}"/>
          </ac:picMkLst>
        </pc:picChg>
      </pc:sldChg>
      <pc:sldChg chg="modNotesTx">
        <pc:chgData name="Anne Marie Mollén" userId="aa9fbf3f-bb63-4e01-9e0e-1578629d809f" providerId="ADAL" clId="{186D4AAD-EF46-49AC-9390-2F929449DA20}" dt="2021-10-01T13:03:23.062" v="5957" actId="20577"/>
        <pc:sldMkLst>
          <pc:docMk/>
          <pc:sldMk cId="1696707059" sldId="316"/>
        </pc:sldMkLst>
      </pc:sldChg>
      <pc:sldChg chg="modSp add mod modNotesTx">
        <pc:chgData name="Anne Marie Mollén" userId="aa9fbf3f-bb63-4e01-9e0e-1578629d809f" providerId="ADAL" clId="{186D4AAD-EF46-49AC-9390-2F929449DA20}" dt="2021-10-01T12:53:06.248" v="5162" actId="113"/>
        <pc:sldMkLst>
          <pc:docMk/>
          <pc:sldMk cId="778074504" sldId="317"/>
        </pc:sldMkLst>
        <pc:spChg chg="mod">
          <ac:chgData name="Anne Marie Mollén" userId="aa9fbf3f-bb63-4e01-9e0e-1578629d809f" providerId="ADAL" clId="{186D4AAD-EF46-49AC-9390-2F929449DA20}" dt="2021-09-20T14:54:15.968" v="3316" actId="20577"/>
          <ac:spMkLst>
            <pc:docMk/>
            <pc:sldMk cId="778074504" sldId="317"/>
            <ac:spMk id="5" creationId="{27244B3E-B2C8-49BD-83C6-BB7351957EF0}"/>
          </ac:spMkLst>
        </pc:spChg>
        <pc:spChg chg="mod">
          <ac:chgData name="Anne Marie Mollén" userId="aa9fbf3f-bb63-4e01-9e0e-1578629d809f" providerId="ADAL" clId="{186D4AAD-EF46-49AC-9390-2F929449DA20}" dt="2021-09-20T14:54:44.988" v="3426" actId="20577"/>
          <ac:spMkLst>
            <pc:docMk/>
            <pc:sldMk cId="778074504" sldId="317"/>
            <ac:spMk id="6" creationId="{15F82CDF-9539-49A8-A74C-73124E7A8C42}"/>
          </ac:spMkLst>
        </pc:spChg>
      </pc:sldChg>
      <pc:sldChg chg="modSp mod addCm delCm modNotesTx">
        <pc:chgData name="Anne Marie Mollén" userId="aa9fbf3f-bb63-4e01-9e0e-1578629d809f" providerId="ADAL" clId="{186D4AAD-EF46-49AC-9390-2F929449DA20}" dt="2021-10-05T11:05:13.815" v="7165" actId="1592"/>
        <pc:sldMkLst>
          <pc:docMk/>
          <pc:sldMk cId="1627857295" sldId="329"/>
        </pc:sldMkLst>
        <pc:spChg chg="mod">
          <ac:chgData name="Anne Marie Mollén" userId="aa9fbf3f-bb63-4e01-9e0e-1578629d809f" providerId="ADAL" clId="{186D4AAD-EF46-49AC-9390-2F929449DA20}" dt="2021-10-01T13:20:20.462" v="6597" actId="20577"/>
          <ac:spMkLst>
            <pc:docMk/>
            <pc:sldMk cId="1627857295" sldId="329"/>
            <ac:spMk id="3" creationId="{B81DAF72-EC08-4673-B7CB-85CF3C0C7601}"/>
          </ac:spMkLst>
        </pc:spChg>
        <pc:spChg chg="mod">
          <ac:chgData name="Anne Marie Mollén" userId="aa9fbf3f-bb63-4e01-9e0e-1578629d809f" providerId="ADAL" clId="{186D4AAD-EF46-49AC-9390-2F929449DA20}" dt="2021-10-01T13:19:45.103" v="6594" actId="20577"/>
          <ac:spMkLst>
            <pc:docMk/>
            <pc:sldMk cId="1627857295" sldId="329"/>
            <ac:spMk id="4" creationId="{4975AFE2-C95B-4EEF-A2FA-26BAAC32A301}"/>
          </ac:spMkLst>
        </pc:spChg>
      </pc:sldChg>
      <pc:sldChg chg="addSp delSp modSp new del mod chgLayout">
        <pc:chgData name="Anne Marie Mollén" userId="aa9fbf3f-bb63-4e01-9e0e-1578629d809f" providerId="ADAL" clId="{186D4AAD-EF46-49AC-9390-2F929449DA20}" dt="2021-09-20T14:36:11.109" v="3195" actId="47"/>
        <pc:sldMkLst>
          <pc:docMk/>
          <pc:sldMk cId="1114101694" sldId="330"/>
        </pc:sldMkLst>
        <pc:spChg chg="del">
          <ac:chgData name="Anne Marie Mollén" userId="aa9fbf3f-bb63-4e01-9e0e-1578629d809f" providerId="ADAL" clId="{186D4AAD-EF46-49AC-9390-2F929449DA20}" dt="2021-09-20T14:29:54.435" v="3160"/>
          <ac:spMkLst>
            <pc:docMk/>
            <pc:sldMk cId="1114101694" sldId="330"/>
            <ac:spMk id="2" creationId="{3CE35E28-6730-46BA-8528-E814FA7ED97B}"/>
          </ac:spMkLst>
        </pc:spChg>
        <pc:spChg chg="add del">
          <ac:chgData name="Anne Marie Mollén" userId="aa9fbf3f-bb63-4e01-9e0e-1578629d809f" providerId="ADAL" clId="{186D4AAD-EF46-49AC-9390-2F929449DA20}" dt="2021-09-20T14:30:58.031" v="3166" actId="26606"/>
          <ac:spMkLst>
            <pc:docMk/>
            <pc:sldMk cId="1114101694" sldId="330"/>
            <ac:spMk id="3" creationId="{2580F1E5-31A4-4E04-AB6B-2854254C1712}"/>
          </ac:spMkLst>
        </pc:spChg>
        <pc:spChg chg="add del">
          <ac:chgData name="Anne Marie Mollén" userId="aa9fbf3f-bb63-4e01-9e0e-1578629d809f" providerId="ADAL" clId="{186D4AAD-EF46-49AC-9390-2F929449DA20}" dt="2021-09-20T14:30:58.031" v="3166" actId="26606"/>
          <ac:spMkLst>
            <pc:docMk/>
            <pc:sldMk cId="1114101694" sldId="330"/>
            <ac:spMk id="4" creationId="{D7FD8062-8DBC-4F8E-9011-8E4FE373C3F2}"/>
          </ac:spMkLst>
        </pc:spChg>
        <pc:spChg chg="add del mod">
          <ac:chgData name="Anne Marie Mollén" userId="aa9fbf3f-bb63-4e01-9e0e-1578629d809f" providerId="ADAL" clId="{186D4AAD-EF46-49AC-9390-2F929449DA20}" dt="2021-09-20T14:29:57.964" v="3161"/>
          <ac:spMkLst>
            <pc:docMk/>
            <pc:sldMk cId="1114101694" sldId="330"/>
            <ac:spMk id="5" creationId="{DB254126-436E-4DA9-A744-AE863925DA69}"/>
          </ac:spMkLst>
        </pc:spChg>
        <pc:spChg chg="add del mod">
          <ac:chgData name="Anne Marie Mollén" userId="aa9fbf3f-bb63-4e01-9e0e-1578629d809f" providerId="ADAL" clId="{186D4AAD-EF46-49AC-9390-2F929449DA20}" dt="2021-09-20T14:30:11.983" v="3162"/>
          <ac:spMkLst>
            <pc:docMk/>
            <pc:sldMk cId="1114101694" sldId="330"/>
            <ac:spMk id="6" creationId="{7A1E6BE5-51DA-4616-874D-6D2BF048F4CF}"/>
          </ac:spMkLst>
        </pc:spChg>
        <pc:spChg chg="add del mod">
          <ac:chgData name="Anne Marie Mollén" userId="aa9fbf3f-bb63-4e01-9e0e-1578629d809f" providerId="ADAL" clId="{186D4AAD-EF46-49AC-9390-2F929449DA20}" dt="2021-09-20T14:30:28.111" v="3163"/>
          <ac:spMkLst>
            <pc:docMk/>
            <pc:sldMk cId="1114101694" sldId="330"/>
            <ac:spMk id="7" creationId="{C421C024-0795-42C3-A1B0-5CE9B61656E0}"/>
          </ac:spMkLst>
        </pc:spChg>
        <pc:spChg chg="add mod">
          <ac:chgData name="Anne Marie Mollén" userId="aa9fbf3f-bb63-4e01-9e0e-1578629d809f" providerId="ADAL" clId="{186D4AAD-EF46-49AC-9390-2F929449DA20}" dt="2021-09-20T14:30:58.031" v="3166" actId="26606"/>
          <ac:spMkLst>
            <pc:docMk/>
            <pc:sldMk cId="1114101694" sldId="330"/>
            <ac:spMk id="10" creationId="{DCB004C3-1233-4CE2-8735-EA2F3E69EB09}"/>
          </ac:spMkLst>
        </pc:spChg>
        <pc:spChg chg="add del mod">
          <ac:chgData name="Anne Marie Mollén" userId="aa9fbf3f-bb63-4e01-9e0e-1578629d809f" providerId="ADAL" clId="{186D4AAD-EF46-49AC-9390-2F929449DA20}" dt="2021-09-20T14:30:50.832" v="3165" actId="26606"/>
          <ac:spMkLst>
            <pc:docMk/>
            <pc:sldMk cId="1114101694" sldId="330"/>
            <ac:spMk id="13" creationId="{DCB004C3-1233-4CE2-8735-EA2F3E69EB09}"/>
          </ac:spMkLst>
        </pc:spChg>
        <pc:picChg chg="add mod">
          <ac:chgData name="Anne Marie Mollén" userId="aa9fbf3f-bb63-4e01-9e0e-1578629d809f" providerId="ADAL" clId="{186D4AAD-EF46-49AC-9390-2F929449DA20}" dt="2021-09-20T14:30:58.031" v="3166" actId="26606"/>
          <ac:picMkLst>
            <pc:docMk/>
            <pc:sldMk cId="1114101694" sldId="330"/>
            <ac:picMk id="8" creationId="{A0C088F8-AE3B-4EC3-9044-6CFED9DD1131}"/>
          </ac:picMkLst>
        </pc:picChg>
      </pc:sldChg>
      <pc:sldChg chg="addSp delSp modSp new mod setBg delCm chgLayout modNotesTx">
        <pc:chgData name="Anne Marie Mollén" userId="aa9fbf3f-bb63-4e01-9e0e-1578629d809f" providerId="ADAL" clId="{186D4AAD-EF46-49AC-9390-2F929449DA20}" dt="2021-10-04T07:49:10.930" v="7040" actId="1592"/>
        <pc:sldMkLst>
          <pc:docMk/>
          <pc:sldMk cId="2304537580" sldId="331"/>
        </pc:sldMkLst>
        <pc:spChg chg="del mod ord">
          <ac:chgData name="Anne Marie Mollén" userId="aa9fbf3f-bb63-4e01-9e0e-1578629d809f" providerId="ADAL" clId="{186D4AAD-EF46-49AC-9390-2F929449DA20}" dt="2021-09-20T14:31:07.564" v="3168" actId="700"/>
          <ac:spMkLst>
            <pc:docMk/>
            <pc:sldMk cId="2304537580" sldId="331"/>
            <ac:spMk id="2" creationId="{61CE3D28-5E2F-4E49-9B2F-ECD66FD5CDE2}"/>
          </ac:spMkLst>
        </pc:spChg>
        <pc:spChg chg="del">
          <ac:chgData name="Anne Marie Mollén" userId="aa9fbf3f-bb63-4e01-9e0e-1578629d809f" providerId="ADAL" clId="{186D4AAD-EF46-49AC-9390-2F929449DA20}" dt="2021-09-20T14:31:07.564" v="3168" actId="700"/>
          <ac:spMkLst>
            <pc:docMk/>
            <pc:sldMk cId="2304537580" sldId="331"/>
            <ac:spMk id="3" creationId="{17FE18F5-778B-404C-BD2C-3A4805EBA541}"/>
          </ac:spMkLst>
        </pc:spChg>
        <pc:spChg chg="add mod ord">
          <ac:chgData name="Anne Marie Mollén" userId="aa9fbf3f-bb63-4e01-9e0e-1578629d809f" providerId="ADAL" clId="{186D4AAD-EF46-49AC-9390-2F929449DA20}" dt="2021-09-20T14:35:40.292" v="3191" actId="20577"/>
          <ac:spMkLst>
            <pc:docMk/>
            <pc:sldMk cId="2304537580" sldId="331"/>
            <ac:spMk id="4" creationId="{E4E75154-0133-417B-8C97-E860061BFF85}"/>
          </ac:spMkLst>
        </pc:spChg>
        <pc:spChg chg="add mod ord">
          <ac:chgData name="Anne Marie Mollén" userId="aa9fbf3f-bb63-4e01-9e0e-1578629d809f" providerId="ADAL" clId="{186D4AAD-EF46-49AC-9390-2F929449DA20}" dt="2021-10-01T07:50:07.253" v="4138" actId="20577"/>
          <ac:spMkLst>
            <pc:docMk/>
            <pc:sldMk cId="2304537580" sldId="331"/>
            <ac:spMk id="5" creationId="{C9415FF8-FDB1-4A10-A14D-931421C9F9C7}"/>
          </ac:spMkLst>
        </pc:spChg>
        <pc:spChg chg="add del mod ord">
          <ac:chgData name="Anne Marie Mollén" userId="aa9fbf3f-bb63-4e01-9e0e-1578629d809f" providerId="ADAL" clId="{186D4AAD-EF46-49AC-9390-2F929449DA20}" dt="2021-09-20T14:31:10.131" v="3169" actId="478"/>
          <ac:spMkLst>
            <pc:docMk/>
            <pc:sldMk cId="2304537580" sldId="331"/>
            <ac:spMk id="6" creationId="{12FBC8F2-A925-4EEA-8ADA-D9B1BC5FA9D5}"/>
          </ac:spMkLst>
        </pc:spChg>
        <pc:spChg chg="add mod">
          <ac:chgData name="Anne Marie Mollén" userId="aa9fbf3f-bb63-4e01-9e0e-1578629d809f" providerId="ADAL" clId="{186D4AAD-EF46-49AC-9390-2F929449DA20}" dt="2021-09-20T14:39:43.510" v="3210" actId="207"/>
          <ac:spMkLst>
            <pc:docMk/>
            <pc:sldMk cId="2304537580" sldId="331"/>
            <ac:spMk id="8" creationId="{92287E88-7B1D-470D-9422-68B042471BF7}"/>
          </ac:spMkLst>
        </pc:spChg>
        <pc:picChg chg="add mod">
          <ac:chgData name="Anne Marie Mollén" userId="aa9fbf3f-bb63-4e01-9e0e-1578629d809f" providerId="ADAL" clId="{186D4AAD-EF46-49AC-9390-2F929449DA20}" dt="2021-09-20T14:33:14.704" v="3186" actId="1076"/>
          <ac:picMkLst>
            <pc:docMk/>
            <pc:sldMk cId="2304537580" sldId="331"/>
            <ac:picMk id="7" creationId="{5F8F47CF-18D4-4621-A3B5-61B3B6AC887D}"/>
          </ac:picMkLst>
        </pc:picChg>
      </pc:sldChg>
      <pc:sldChg chg="addSp delSp modSp new del mod chgLayout">
        <pc:chgData name="Anne Marie Mollén" userId="aa9fbf3f-bb63-4e01-9e0e-1578629d809f" providerId="ADAL" clId="{186D4AAD-EF46-49AC-9390-2F929449DA20}" dt="2021-09-20T14:39:01.720" v="3205" actId="47"/>
        <pc:sldMkLst>
          <pc:docMk/>
          <pc:sldMk cId="790147873" sldId="332"/>
        </pc:sldMkLst>
        <pc:spChg chg="del">
          <ac:chgData name="Anne Marie Mollén" userId="aa9fbf3f-bb63-4e01-9e0e-1578629d809f" providerId="ADAL" clId="{186D4AAD-EF46-49AC-9390-2F929449DA20}" dt="2021-09-20T14:36:01.432" v="3193"/>
          <ac:spMkLst>
            <pc:docMk/>
            <pc:sldMk cId="790147873" sldId="332"/>
            <ac:spMk id="2" creationId="{8EE889FA-D93B-4311-A8E2-E8849DFFE4F7}"/>
          </ac:spMkLst>
        </pc:spChg>
        <pc:spChg chg="del">
          <ac:chgData name="Anne Marie Mollén" userId="aa9fbf3f-bb63-4e01-9e0e-1578629d809f" providerId="ADAL" clId="{186D4AAD-EF46-49AC-9390-2F929449DA20}" dt="2021-09-20T14:36:08.568" v="3194" actId="26606"/>
          <ac:spMkLst>
            <pc:docMk/>
            <pc:sldMk cId="790147873" sldId="332"/>
            <ac:spMk id="3" creationId="{732866C8-0364-4265-AAAE-D2FD73E8DE4A}"/>
          </ac:spMkLst>
        </pc:spChg>
        <pc:spChg chg="del">
          <ac:chgData name="Anne Marie Mollén" userId="aa9fbf3f-bb63-4e01-9e0e-1578629d809f" providerId="ADAL" clId="{186D4AAD-EF46-49AC-9390-2F929449DA20}" dt="2021-09-20T14:36:08.568" v="3194" actId="26606"/>
          <ac:spMkLst>
            <pc:docMk/>
            <pc:sldMk cId="790147873" sldId="332"/>
            <ac:spMk id="4" creationId="{212DC6D0-5F4A-4CA2-9A0A-81C91A451411}"/>
          </ac:spMkLst>
        </pc:spChg>
        <pc:spChg chg="add mod">
          <ac:chgData name="Anne Marie Mollén" userId="aa9fbf3f-bb63-4e01-9e0e-1578629d809f" providerId="ADAL" clId="{186D4AAD-EF46-49AC-9390-2F929449DA20}" dt="2021-09-20T14:36:08.568" v="3194" actId="26606"/>
          <ac:spMkLst>
            <pc:docMk/>
            <pc:sldMk cId="790147873" sldId="332"/>
            <ac:spMk id="10" creationId="{4DA6B5DF-C5B1-4C4B-9224-25DFCC40DD10}"/>
          </ac:spMkLst>
        </pc:spChg>
        <pc:spChg chg="add mod">
          <ac:chgData name="Anne Marie Mollén" userId="aa9fbf3f-bb63-4e01-9e0e-1578629d809f" providerId="ADAL" clId="{186D4AAD-EF46-49AC-9390-2F929449DA20}" dt="2021-09-20T14:36:08.568" v="3194" actId="26606"/>
          <ac:spMkLst>
            <pc:docMk/>
            <pc:sldMk cId="790147873" sldId="332"/>
            <ac:spMk id="12" creationId="{F3980109-2CD6-451C-BB91-6EE5B1ECB9A9}"/>
          </ac:spMkLst>
        </pc:spChg>
        <pc:picChg chg="add mod">
          <ac:chgData name="Anne Marie Mollén" userId="aa9fbf3f-bb63-4e01-9e0e-1578629d809f" providerId="ADAL" clId="{186D4AAD-EF46-49AC-9390-2F929449DA20}" dt="2021-09-20T14:36:08.568" v="3194" actId="26606"/>
          <ac:picMkLst>
            <pc:docMk/>
            <pc:sldMk cId="790147873" sldId="332"/>
            <ac:picMk id="5" creationId="{EF999B7B-7985-4C34-B502-2F6E1AB8B733}"/>
          </ac:picMkLst>
        </pc:picChg>
      </pc:sldChg>
      <pc:sldChg chg="addSp delSp modSp new mod setBg chgLayout modNotesTx">
        <pc:chgData name="Anne Marie Mollén" userId="aa9fbf3f-bb63-4e01-9e0e-1578629d809f" providerId="ADAL" clId="{186D4AAD-EF46-49AC-9390-2F929449DA20}" dt="2021-10-05T11:34:24.755" v="7166"/>
        <pc:sldMkLst>
          <pc:docMk/>
          <pc:sldMk cId="3950786626" sldId="333"/>
        </pc:sldMkLst>
        <pc:spChg chg="del mod ord">
          <ac:chgData name="Anne Marie Mollén" userId="aa9fbf3f-bb63-4e01-9e0e-1578629d809f" providerId="ADAL" clId="{186D4AAD-EF46-49AC-9390-2F929449DA20}" dt="2021-09-20T14:36:56.896" v="3197" actId="700"/>
          <ac:spMkLst>
            <pc:docMk/>
            <pc:sldMk cId="3950786626" sldId="333"/>
            <ac:spMk id="2" creationId="{B0F34760-C5AC-4A1C-8B1B-5CDA3FA43430}"/>
          </ac:spMkLst>
        </pc:spChg>
        <pc:spChg chg="del mod ord">
          <ac:chgData name="Anne Marie Mollén" userId="aa9fbf3f-bb63-4e01-9e0e-1578629d809f" providerId="ADAL" clId="{186D4AAD-EF46-49AC-9390-2F929449DA20}" dt="2021-09-20T14:36:56.896" v="3197" actId="700"/>
          <ac:spMkLst>
            <pc:docMk/>
            <pc:sldMk cId="3950786626" sldId="333"/>
            <ac:spMk id="3" creationId="{B7E3F267-E9D4-4FB6-A236-E75F5DEA42F4}"/>
          </ac:spMkLst>
        </pc:spChg>
        <pc:spChg chg="del mod ord">
          <ac:chgData name="Anne Marie Mollén" userId="aa9fbf3f-bb63-4e01-9e0e-1578629d809f" providerId="ADAL" clId="{186D4AAD-EF46-49AC-9390-2F929449DA20}" dt="2021-09-20T14:36:56.896" v="3197" actId="700"/>
          <ac:spMkLst>
            <pc:docMk/>
            <pc:sldMk cId="3950786626" sldId="333"/>
            <ac:spMk id="4" creationId="{7A21A40E-C4E6-4256-93D6-806DED58A5FB}"/>
          </ac:spMkLst>
        </pc:spChg>
        <pc:spChg chg="add mod ord">
          <ac:chgData name="Anne Marie Mollén" userId="aa9fbf3f-bb63-4e01-9e0e-1578629d809f" providerId="ADAL" clId="{186D4AAD-EF46-49AC-9390-2F929449DA20}" dt="2021-09-20T14:39:12.438" v="3206" actId="207"/>
          <ac:spMkLst>
            <pc:docMk/>
            <pc:sldMk cId="3950786626" sldId="333"/>
            <ac:spMk id="5" creationId="{54EECE0E-D809-4C21-B789-3481DAFB319C}"/>
          </ac:spMkLst>
        </pc:spChg>
        <pc:spChg chg="add mod ord">
          <ac:chgData name="Anne Marie Mollén" userId="aa9fbf3f-bb63-4e01-9e0e-1578629d809f" providerId="ADAL" clId="{186D4AAD-EF46-49AC-9390-2F929449DA20}" dt="2021-10-05T11:34:24.755" v="7166"/>
          <ac:spMkLst>
            <pc:docMk/>
            <pc:sldMk cId="3950786626" sldId="333"/>
            <ac:spMk id="6" creationId="{34F40A42-B062-446D-BB78-F18ABABFBADC}"/>
          </ac:spMkLst>
        </pc:spChg>
        <pc:spChg chg="add del mod ord">
          <ac:chgData name="Anne Marie Mollén" userId="aa9fbf3f-bb63-4e01-9e0e-1578629d809f" providerId="ADAL" clId="{186D4AAD-EF46-49AC-9390-2F929449DA20}" dt="2021-09-20T14:37:06.137" v="3198" actId="478"/>
          <ac:spMkLst>
            <pc:docMk/>
            <pc:sldMk cId="3950786626" sldId="333"/>
            <ac:spMk id="7" creationId="{88667992-DEEA-47A4-800F-4D4E0E77D11B}"/>
          </ac:spMkLst>
        </pc:spChg>
        <pc:picChg chg="add mod">
          <ac:chgData name="Anne Marie Mollén" userId="aa9fbf3f-bb63-4e01-9e0e-1578629d809f" providerId="ADAL" clId="{186D4AAD-EF46-49AC-9390-2F929449DA20}" dt="2021-09-20T14:37:11.369" v="3200" actId="1076"/>
          <ac:picMkLst>
            <pc:docMk/>
            <pc:sldMk cId="3950786626" sldId="333"/>
            <ac:picMk id="8" creationId="{BE2A9CD4-F05B-4557-BE82-77F0687B3623}"/>
          </ac:picMkLst>
        </pc:picChg>
      </pc:sldChg>
      <pc:sldChg chg="addSp delSp modSp new mod modNotesTx">
        <pc:chgData name="Anne Marie Mollén" userId="aa9fbf3f-bb63-4e01-9e0e-1578629d809f" providerId="ADAL" clId="{186D4AAD-EF46-49AC-9390-2F929449DA20}" dt="2021-10-05T11:34:38.328" v="7167"/>
        <pc:sldMkLst>
          <pc:docMk/>
          <pc:sldMk cId="3066760304" sldId="334"/>
        </pc:sldMkLst>
        <pc:spChg chg="del">
          <ac:chgData name="Anne Marie Mollén" userId="aa9fbf3f-bb63-4e01-9e0e-1578629d809f" providerId="ADAL" clId="{186D4AAD-EF46-49AC-9390-2F929449DA20}" dt="2021-09-20T14:40:55.374" v="3212" actId="931"/>
          <ac:spMkLst>
            <pc:docMk/>
            <pc:sldMk cId="3066760304" sldId="334"/>
            <ac:spMk id="2" creationId="{67D1B443-FA4A-4494-A0D2-61A7279F0A6A}"/>
          </ac:spMkLst>
        </pc:spChg>
        <pc:spChg chg="mod">
          <ac:chgData name="Anne Marie Mollén" userId="aa9fbf3f-bb63-4e01-9e0e-1578629d809f" providerId="ADAL" clId="{186D4AAD-EF46-49AC-9390-2F929449DA20}" dt="2021-09-20T14:41:40.490" v="3217" actId="14100"/>
          <ac:spMkLst>
            <pc:docMk/>
            <pc:sldMk cId="3066760304" sldId="334"/>
            <ac:spMk id="3" creationId="{2D5D0431-B7C7-4CF2-B375-B205B35B70C1}"/>
          </ac:spMkLst>
        </pc:spChg>
        <pc:spChg chg="mod">
          <ac:chgData name="Anne Marie Mollén" userId="aa9fbf3f-bb63-4e01-9e0e-1578629d809f" providerId="ADAL" clId="{186D4AAD-EF46-49AC-9390-2F929449DA20}" dt="2021-10-05T11:34:38.328" v="7167"/>
          <ac:spMkLst>
            <pc:docMk/>
            <pc:sldMk cId="3066760304" sldId="334"/>
            <ac:spMk id="4" creationId="{FB4AB2BF-C5EE-4D12-BD8E-FC16970897BB}"/>
          </ac:spMkLst>
        </pc:spChg>
        <pc:picChg chg="add mod">
          <ac:chgData name="Anne Marie Mollén" userId="aa9fbf3f-bb63-4e01-9e0e-1578629d809f" providerId="ADAL" clId="{186D4AAD-EF46-49AC-9390-2F929449DA20}" dt="2021-09-20T14:40:57.163" v="3214" actId="962"/>
          <ac:picMkLst>
            <pc:docMk/>
            <pc:sldMk cId="3066760304" sldId="334"/>
            <ac:picMk id="6" creationId="{A1E233CD-9CF6-4626-BB38-6117C4AB1AB4}"/>
          </ac:picMkLst>
        </pc:picChg>
      </pc:sldChg>
      <pc:sldChg chg="new del">
        <pc:chgData name="Anne Marie Mollén" userId="aa9fbf3f-bb63-4e01-9e0e-1578629d809f" providerId="ADAL" clId="{186D4AAD-EF46-49AC-9390-2F929449DA20}" dt="2021-09-20T14:54:06.167" v="3277" actId="47"/>
        <pc:sldMkLst>
          <pc:docMk/>
          <pc:sldMk cId="3343227406" sldId="335"/>
        </pc:sldMkLst>
      </pc:sldChg>
      <pc:sldChg chg="new del">
        <pc:chgData name="Anne Marie Mollén" userId="aa9fbf3f-bb63-4e01-9e0e-1578629d809f" providerId="ADAL" clId="{186D4AAD-EF46-49AC-9390-2F929449DA20}" dt="2021-10-01T13:15:41.848" v="6149" actId="47"/>
        <pc:sldMkLst>
          <pc:docMk/>
          <pc:sldMk cId="3508340061" sldId="335"/>
        </pc:sldMkLst>
      </pc:sldChg>
      <pc:sldChg chg="add del setBg">
        <pc:chgData name="Anne Marie Mollén" userId="aa9fbf3f-bb63-4e01-9e0e-1578629d809f" providerId="ADAL" clId="{186D4AAD-EF46-49AC-9390-2F929449DA20}" dt="2021-10-01T13:15:37.204" v="6147" actId="47"/>
        <pc:sldMkLst>
          <pc:docMk/>
          <pc:sldMk cId="755933849" sldId="336"/>
        </pc:sldMkLst>
      </pc:sldChg>
      <pc:sldChg chg="addSp delSp modSp add mod addCm modNotesTx">
        <pc:chgData name="Anne Marie Mollén" userId="aa9fbf3f-bb63-4e01-9e0e-1578629d809f" providerId="ADAL" clId="{186D4AAD-EF46-49AC-9390-2F929449DA20}" dt="2021-10-05T11:05:06.766" v="7164" actId="1589"/>
        <pc:sldMkLst>
          <pc:docMk/>
          <pc:sldMk cId="3434041947" sldId="336"/>
        </pc:sldMkLst>
        <pc:spChg chg="add mod">
          <ac:chgData name="Anne Marie Mollén" userId="aa9fbf3f-bb63-4e01-9e0e-1578629d809f" providerId="ADAL" clId="{186D4AAD-EF46-49AC-9390-2F929449DA20}" dt="2021-10-01T13:17:47.095" v="6332" actId="1076"/>
          <ac:spMkLst>
            <pc:docMk/>
            <pc:sldMk cId="3434041947" sldId="336"/>
            <ac:spMk id="3" creationId="{265EF6E9-2236-4347-9227-7850317D43F5}"/>
          </ac:spMkLst>
        </pc:spChg>
        <pc:spChg chg="del">
          <ac:chgData name="Anne Marie Mollén" userId="aa9fbf3f-bb63-4e01-9e0e-1578629d809f" providerId="ADAL" clId="{186D4AAD-EF46-49AC-9390-2F929449DA20}" dt="2021-10-01T13:15:47.083" v="6151" actId="478"/>
          <ac:spMkLst>
            <pc:docMk/>
            <pc:sldMk cId="3434041947" sldId="336"/>
            <ac:spMk id="4" creationId="{218B3985-3274-4058-BA9D-F93A4AEBD611}"/>
          </ac:spMkLst>
        </pc:spChg>
        <pc:picChg chg="del">
          <ac:chgData name="Anne Marie Mollén" userId="aa9fbf3f-bb63-4e01-9e0e-1578629d809f" providerId="ADAL" clId="{186D4AAD-EF46-49AC-9390-2F929449DA20}" dt="2021-10-01T13:15:43.879" v="6150" actId="478"/>
          <ac:picMkLst>
            <pc:docMk/>
            <pc:sldMk cId="3434041947" sldId="336"/>
            <ac:picMk id="5" creationId="{9052A845-8F01-4040-903B-C19847247AFC}"/>
          </ac:picMkLst>
        </pc:picChg>
        <pc:picChg chg="add mod">
          <ac:chgData name="Anne Marie Mollén" userId="aa9fbf3f-bb63-4e01-9e0e-1578629d809f" providerId="ADAL" clId="{186D4AAD-EF46-49AC-9390-2F929449DA20}" dt="2021-10-01T13:19:25.980" v="6547" actId="1076"/>
          <ac:picMkLst>
            <pc:docMk/>
            <pc:sldMk cId="3434041947" sldId="336"/>
            <ac:picMk id="7" creationId="{93FE24D4-2634-4883-B074-732D37511164}"/>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0-04T00:19:41.539" idx="4">
    <p:pos x="10" y="10"/>
    <p:text>Blir det for vanskelig/omstendelig å tenke på samtykke fra foresatte? I aksjonsveiledningen har jeg skrevet at de ikke skal filme barn under 15..</p:text>
    <p:extLst>
      <p:ext uri="{C676402C-5697-4E1C-873F-D02D1690AC5C}">
        <p15:threadingInfo xmlns:p15="http://schemas.microsoft.com/office/powerpoint/2012/main" timeZoneBias="420"/>
      </p:ext>
    </p:extLst>
  </p:cm>
  <p:cm authorId="2" dt="2021-10-04T09:49:46.278" idx="2">
    <p:pos x="10" y="146"/>
    <p:text>jo, men er det ikke tydelig når det står sånn? Så vet de at de kan om foreldre er der og gir samtykke?</p:text>
    <p:extLst>
      <p:ext uri="{C676402C-5697-4E1C-873F-D02D1690AC5C}">
        <p15:threadingInfo xmlns:p15="http://schemas.microsoft.com/office/powerpoint/2012/main" timeZoneBias="-120">
          <p15:parentCm authorId="1" idx="4"/>
        </p15:threadingInfo>
      </p:ext>
    </p:extLst>
  </p:cm>
  <p:cm authorId="3" dt="2021-10-05T11:35:59.392" idx="1">
    <p:pos x="10" y="282"/>
    <p:text>Umiddelbart tenkte jeg det samme som Lotte. Hvordan blir det da hvis foreldrene ikke er tilstede. Litt usikker på hvordan dette kan løses rent praktisk. Kan vi eventuelt be klubben sende ut informasjon om dette i forkant til foreldrene? Men det er også litt mye jobb å be om. @Anne Marie Mollén</p:text>
    <p:extLst>
      <p:ext uri="{C676402C-5697-4E1C-873F-D02D1690AC5C}">
        <p15:threadingInfo xmlns:p15="http://schemas.microsoft.com/office/powerpoint/2012/main" timeZoneBias="-120">
          <p15:parentCm authorId="1" idx="4"/>
        </p15:threadingInfo>
      </p:ext>
    </p:extLst>
  </p:cm>
  <p:cm authorId="2" dt="2021-10-05T13:05:06.750" idx="3">
    <p:pos x="10" y="418"/>
    <p:text>Jeg tenker at vi bør gjøre det tydelig at de som hovedregel ikke skal samle signaturer, ta bilder eller filme de under 15 år, men likevel legge inn "med mindre de har samtykke fra foresatte". Det kan fort være foresatte til stede? Eller så har vi jo laget sammtykkeskjema som må signeres som de kan sende til klubben i forkant og de kan ta med hjem og få signert (om de har god dialog med klubben). Jeg synes vi bør gjøre dette helt tydelig i aksjonsveiledningen, slik at vi ikke utelukker muligheter med barn heller. Men hvis dere er helt uenige kan vi ta en runde til på det altså?</p:text>
    <p:extLst>
      <p:ext uri="{C676402C-5697-4E1C-873F-D02D1690AC5C}">
        <p15:threadingInfo xmlns:p15="http://schemas.microsoft.com/office/powerpoint/2012/main" timeZoneBias="-120">
          <p15:parentCm authorId="1" idx="4"/>
        </p15:threadingInfo>
      </p:ext>
    </p:extLst>
  </p:cm>
  <p:cm authorId="3" dt="2021-10-05T04:14:56.625" idx="8">
    <p:pos x="10" y="554"/>
    <p:text>Høres fint ut : ) Tror det vil fungere bra [@Anne Marie Mollén] 
</p:text>
    <p:extLst>
      <p:ext uri="{C676402C-5697-4E1C-873F-D02D1690AC5C}">
        <p15:threadingInfo xmlns:p15="http://schemas.microsoft.com/office/powerpoint/2012/main" timeZoneBias="420">
          <p15:parentCm authorId="1"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BA67C-1725-40CD-971B-B415B7120727}" type="datetimeFigureOut">
              <a:rPr lang="nb-NO" smtClean="0"/>
              <a:t>05.10.2021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23E1B-39C6-4211-8DDD-31A72AA491D3}" type="slidenum">
              <a:rPr lang="nb-NO" smtClean="0"/>
              <a:t>‹#›</a:t>
            </a:fld>
            <a:endParaRPr lang="nb-NO"/>
          </a:p>
        </p:txBody>
      </p:sp>
    </p:spTree>
    <p:extLst>
      <p:ext uri="{BB962C8B-B14F-4D97-AF65-F5344CB8AC3E}">
        <p14:creationId xmlns:p14="http://schemas.microsoft.com/office/powerpoint/2010/main" val="16480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Introduser deg/ dere selv</a:t>
            </a:r>
          </a:p>
          <a:p>
            <a:pPr marL="171450" indent="-171450">
              <a:buFont typeface="Arial" panose="020B0604020202020204" pitchFamily="34" charset="0"/>
              <a:buChar char="•"/>
            </a:pPr>
            <a:r>
              <a:rPr lang="nb-NO" dirty="0"/>
              <a:t>Takk for at dere får komme</a:t>
            </a:r>
          </a:p>
          <a:p>
            <a:pPr marL="171450" indent="-171450">
              <a:buFont typeface="Arial" panose="020B0604020202020204" pitchFamily="34" charset="0"/>
              <a:buChar char="•"/>
            </a:pPr>
            <a:r>
              <a:rPr lang="nb-NO" dirty="0"/>
              <a:t>Fortell kort hvorfor dere er der og hva dere skal prate om «vi er aktive i Amnesty, og er her i dag for å fortelle dere litt om sportsvasking knyttet til OL i Beijing, menneskerettighetssituasjonen i Kina og hvordan dere kan være med å ta et standpunkt for menneskerettighetene og ytringsfriheten»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140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til fotballandslaget som har markert seg tydelig for menneskerettighetene i Qatar før fotball VM som skal arrangeres der i 2022. De har hevet hånden for menneskerettighetene og hatt t-skjorter og banner med klare budskap før hver fotball kamp.</a:t>
            </a:r>
          </a:p>
          <a:p>
            <a:endParaRPr lang="nb-NO" dirty="0"/>
          </a:p>
          <a:p>
            <a:r>
              <a:rPr lang="nb-NO" dirty="0"/>
              <a:t>Dette er skikkelig beundringsverdig og viktig!</a:t>
            </a:r>
          </a:p>
          <a:p>
            <a:endParaRPr lang="nb-NO" dirty="0"/>
          </a:p>
          <a:p>
            <a:r>
              <a:rPr lang="nb-NO" dirty="0"/>
              <a:t>Vi håper dere i vinteridretten også vil være med å ta et standpunkt og heve hånda for menneskerettighetene. Vi tror at dere som utøvere bryr dere om menneskerettighetene og å motarbeide sportsvasking enten det skjer i Qatar eller i Kina, om dere er fotballspillere, langrennsløpere eller snowboardere, om dere er profesjonelle eller en del av breddeidretten. </a:t>
            </a: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10</a:t>
            </a:fld>
            <a:endParaRPr lang="nb-NO" dirty="0"/>
          </a:p>
        </p:txBody>
      </p:sp>
    </p:spTree>
    <p:extLst>
      <p:ext uri="{BB962C8B-B14F-4D97-AF65-F5344CB8AC3E}">
        <p14:creationId xmlns:p14="http://schemas.microsoft.com/office/powerpoint/2010/main" val="158844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sz="1800" b="0" i="0" u="none" strike="noStrike" baseline="0" dirty="0">
              <a:solidFill>
                <a:srgbClr val="000000"/>
              </a:solidFill>
              <a:latin typeface="Trade Gothic LT Com Bold 2"/>
            </a:endParaRPr>
          </a:p>
          <a:p>
            <a:r>
              <a:rPr lang="nb-NO" sz="1800" b="1" i="0" u="none" strike="noStrike" baseline="0" dirty="0">
                <a:latin typeface="Trade Gothic LT Com Bold 2"/>
              </a:rPr>
              <a:t>Hev hånden for menneskerettighetene. </a:t>
            </a:r>
            <a:endParaRPr lang="nb-NO" sz="1800" b="0" i="0" u="none" strike="noStrike" baseline="0" dirty="0">
              <a:latin typeface="Trade Gothic LT Com Bold 2"/>
            </a:endParaRPr>
          </a:p>
          <a:p>
            <a:r>
              <a:rPr lang="nb-NO" sz="1800" b="0" i="0" u="none" strike="noStrike" baseline="0" dirty="0">
                <a:latin typeface="Trade Gothic LT Com Light"/>
              </a:rPr>
              <a:t>Ta et lagbilde sammen med resten av klubben din hvor dere hever venstrehånden </a:t>
            </a:r>
          </a:p>
          <a:p>
            <a:r>
              <a:rPr lang="nb-NO" sz="1800" b="0" i="0" u="none" strike="noStrike" baseline="0" dirty="0">
                <a:latin typeface="Trade Gothic LT Com Light"/>
              </a:rPr>
              <a:t>for menneskerettighetene. </a:t>
            </a:r>
          </a:p>
          <a:p>
            <a:r>
              <a:rPr lang="nb-NO" sz="1800" b="0" i="0" u="none" strike="noStrike" baseline="0" dirty="0">
                <a:latin typeface="Trade Gothic LT Com Light"/>
              </a:rPr>
              <a:t>Bildet kan dere dele på Instagram eller Facebook med emneknaggen </a:t>
            </a:r>
            <a:r>
              <a:rPr lang="nb-NO" sz="1800" b="1" i="0" u="none" strike="noStrike" baseline="0" dirty="0">
                <a:latin typeface="Trade Gothic LT Com Bold 2"/>
              </a:rPr>
              <a:t>#raiseyourhand. </a:t>
            </a:r>
            <a:r>
              <a:rPr lang="nb-NO" sz="1800" b="0" i="0" u="none" strike="noStrike" baseline="0" dirty="0">
                <a:latin typeface="Trade Gothic LT Com Light"/>
              </a:rPr>
              <a:t>Husk å tagge @amnesty_norge, @idrettsforbundet og ditt forbund.</a:t>
            </a:r>
          </a:p>
          <a:p>
            <a:r>
              <a:rPr lang="nb-NO" sz="1800" b="0" i="0" u="none" strike="noStrike" baseline="0" dirty="0">
                <a:latin typeface="Trade Gothic LT Com Light"/>
              </a:rPr>
              <a:t>Ta gjerne bildet i en sportslig setting - i skiløypene eller skøytebanen, på trening, eller på tur. </a:t>
            </a:r>
          </a:p>
          <a:p>
            <a:endParaRPr lang="nb-NO" sz="1800" b="0" i="0" u="none" strike="noStrike" baseline="0" dirty="0">
              <a:latin typeface="Trade Gothic LT Com Light"/>
            </a:endParaRPr>
          </a:p>
          <a:p>
            <a:r>
              <a:rPr lang="nb-NO" sz="1800" b="0" i="0" u="none" strike="noStrike" baseline="0" dirty="0">
                <a:latin typeface="Trade Gothic LT Com Light"/>
              </a:rPr>
              <a:t>Kanskje dere kjenner noen andre idrettslag dere kan utfordre til å gjøre det samme? Det kan dere gjøre ved å tagge dem og be dem gjøre det samme. #Raiseyourhand and do </a:t>
            </a:r>
            <a:r>
              <a:rPr lang="nb-NO" sz="1800" b="0" i="0" u="none" strike="noStrike" baseline="0" dirty="0" err="1">
                <a:latin typeface="Trade Gothic LT Com Light"/>
              </a:rPr>
              <a:t>the</a:t>
            </a:r>
            <a:r>
              <a:rPr lang="nb-NO" sz="1800" b="0" i="0" u="none" strike="noStrike" baseline="0" dirty="0">
                <a:latin typeface="Trade Gothic LT Com Light"/>
              </a:rPr>
              <a:t> same @lokallag @lokallag</a:t>
            </a:r>
          </a:p>
          <a:p>
            <a:pPr algn="ct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81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Amnesty skal lage en film til sosiale medier der vi viser hvordan idrettsutøvere over hele landet hever hånda for menneskerettighetene. </a:t>
            </a:r>
          </a:p>
          <a:p>
            <a:pPr marL="171450" indent="-171450">
              <a:buFont typeface="Arial" panose="020B0604020202020204" pitchFamily="34" charset="0"/>
              <a:buChar char="•"/>
            </a:pPr>
            <a:r>
              <a:rPr lang="nb-NO" dirty="0"/>
              <a:t>Kan vi ta et filmklipp av dere der dere løfter hånda for menneskerettighetene til bruk i filmen?</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Obs – husk på tillatelse! Er de under 15 skal vi ikke filme, med mindre foresatte har samtykket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659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Sett av tid til spørsmål fra de som hører på og si at de kan kontakte dere om de har spørsmål senere. </a:t>
            </a:r>
          </a:p>
          <a:p>
            <a:r>
              <a:rPr lang="nb-NO" dirty="0"/>
              <a:t>Husk å legge inn navn og kontaktinformasjon i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004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noProof="0" dirty="0"/>
              <a:t>Som dere sikkert vet skal OL og Paralympics arrangeres i Beijing I februar og mars 2022. Det er andre gang Beijing arrangerer OL. Forrige gang var sommer OL I 2008. Da lovet Kina at menneskerettighetssituasjonen i landet skulle bli bedre. Det skjedde ikke. Dessverre har den heller blitt verre de siste årene.</a:t>
            </a:r>
          </a:p>
          <a:p>
            <a:pPr marL="0" indent="0">
              <a:buFont typeface="Arial" panose="020B0604020202020204" pitchFamily="34" charset="0"/>
              <a:buNone/>
            </a:pPr>
            <a:endParaRPr lang="nb-NO" noProof="0" dirty="0"/>
          </a:p>
          <a:p>
            <a:pPr marL="171450" indent="-171450">
              <a:buFont typeface="Arial" panose="020B0604020202020204" pitchFamily="34" charset="0"/>
              <a:buChar char="•"/>
            </a:pPr>
            <a:r>
              <a:rPr lang="nb-NO" sz="1800" b="0" i="0" u="none" strike="noStrike" baseline="0" dirty="0">
                <a:latin typeface="Trade Gothic LT Com Light"/>
              </a:rPr>
              <a:t>Med vinter-OL i Beijing ønsker kinesiske myndigheter å vise frem landet som en vellykket og teknologisk framtredende verdensleder. De ønsker å lage et OL med pomp og prakt og vise landet fra sin beste side, uten fokus på grove menneskerettighetsbrudd. De ønsker å bygge prestisje internasjonalt, og samhold og stolthet i sin egen befolkning. </a:t>
            </a:r>
          </a:p>
          <a:p>
            <a:pPr marL="171450" indent="-171450">
              <a:buFont typeface="Arial" panose="020B0604020202020204" pitchFamily="34" charset="0"/>
              <a:buChar char="•"/>
            </a:pPr>
            <a:endParaRPr lang="nb-NO" sz="1800" b="0" i="0" u="none" strike="noStrike" baseline="0" dirty="0">
              <a:latin typeface="Trade Gothic LT Com Light"/>
            </a:endParaRPr>
          </a:p>
          <a:p>
            <a:pPr marL="171450" indent="-171450">
              <a:buFont typeface="Arial" panose="020B0604020202020204" pitchFamily="34" charset="0"/>
              <a:buChar char="•"/>
            </a:pPr>
            <a:r>
              <a:rPr lang="nb-NO" sz="1800" b="0" i="0" u="none" strike="noStrike" baseline="0" dirty="0">
                <a:latin typeface="Trade Gothic LT Com Light"/>
              </a:rPr>
              <a:t>Dette kalles sportsvasking. Sportsvasking skjer når stater arrangerer eller sponser store idrettsarrangementer, klubber eller organisasjoner for å avlede oppmerksomheten vekk fra menneskerettighetsbrudd som staten kritiseres for.</a:t>
            </a:r>
          </a:p>
          <a:p>
            <a:pPr marL="0" indent="0">
              <a:buFont typeface="Arial" panose="020B0604020202020204" pitchFamily="34" charset="0"/>
              <a:buNone/>
            </a:pPr>
            <a:endParaRPr lang="nb-NO" sz="1800" b="0" i="0" u="none" strike="noStrike" baseline="0" dirty="0">
              <a:latin typeface="Trade Gothic LT Com Light"/>
            </a:endParaRPr>
          </a:p>
          <a:p>
            <a:pPr marL="171450" indent="-171450">
              <a:buFont typeface="Arial" panose="020B0604020202020204" pitchFamily="34" charset="0"/>
              <a:buChar char="•"/>
            </a:pPr>
            <a:endParaRPr lang="nb-NO" sz="1800" b="0" i="0" u="none" strike="noStrike" baseline="0" dirty="0">
              <a:latin typeface="Trade Gothic LT Com Light"/>
            </a:endParaRPr>
          </a:p>
          <a:p>
            <a:pPr marL="171450" indent="-171450">
              <a:buFont typeface="Arial" panose="020B0604020202020204" pitchFamily="34" charset="0"/>
              <a:buChar char="•"/>
            </a:pPr>
            <a:endParaRPr lang="nb-NO" sz="1800" b="0" i="0" u="none" strike="noStrike" baseline="0" noProof="0" dirty="0">
              <a:latin typeface="Trade Gothic LT Com Light"/>
            </a:endParaRPr>
          </a:p>
          <a:p>
            <a:pPr marL="171450" indent="-171450">
              <a:buFont typeface="Arial" panose="020B0604020202020204" pitchFamily="34" charset="0"/>
              <a:buChar char="•"/>
            </a:pPr>
            <a:endParaRPr lang="nb-NO" noProof="0" dirty="0"/>
          </a:p>
          <a:p>
            <a:endParaRPr lang="nb-NO" noProof="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746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0" i="0" noProof="0" dirty="0">
                <a:solidFill>
                  <a:srgbClr val="000000"/>
                </a:solidFill>
                <a:effectLst/>
                <a:latin typeface="Calibri" panose="020F0502020204030204" pitchFamily="34" charset="0"/>
              </a:rPr>
              <a:t>Dessverre står Kinas sportsvasking i sterk kontrast til menneskerettighetssituasjonen i landet. </a:t>
            </a:r>
          </a:p>
          <a:p>
            <a:pPr>
              <a:lnSpc>
                <a:spcPct val="107000"/>
              </a:lnSpc>
              <a:spcAft>
                <a:spcPts val="800"/>
              </a:spcAft>
            </a:pPr>
            <a:r>
              <a:rPr lang="nb-NO" sz="1800" b="0" i="0" noProof="0" dirty="0">
                <a:solidFill>
                  <a:srgbClr val="000000"/>
                </a:solidFill>
                <a:effectLst/>
                <a:latin typeface="Calibri" panose="020F0502020204030204" pitchFamily="34" charset="0"/>
              </a:rPr>
              <a:t>Bak glansbildet er det nemlig en svært alvorlig situasjon, spesielt når det kommer til ytringsfrihet.</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Hva er ytringsfrihet?</a:t>
            </a:r>
          </a:p>
          <a:p>
            <a:pPr>
              <a:buFont typeface="Arial" panose="020B0604020202020204" pitchFamily="34" charset="0"/>
              <a:buChar char="•"/>
            </a:pPr>
            <a:r>
              <a:rPr lang="nb-NO" sz="2800" dirty="0"/>
              <a:t>Ytringsfrihet er retten til å si det du mener, uten av frykt for å bli straffet eller overvåket. </a:t>
            </a:r>
          </a:p>
          <a:p>
            <a:pPr>
              <a:buFont typeface="Arial" panose="020B0604020202020204" pitchFamily="34" charset="0"/>
              <a:buChar char="•"/>
            </a:pPr>
            <a:r>
              <a:rPr lang="nb-NO" sz="2800" dirty="0"/>
              <a:t>Det inkluderer retten til å gi, motta og søke informasjon</a:t>
            </a:r>
          </a:p>
          <a:p>
            <a:pPr>
              <a:buFont typeface="Arial" panose="020B0604020202020204" pitchFamily="34" charset="0"/>
              <a:buChar char="•"/>
            </a:pPr>
            <a:r>
              <a:rPr lang="nb-NO" sz="2800" dirty="0"/>
              <a:t>Ytringsfriheten er ikke absolutt, men den kan kun begrenses når det er nødvendig for å beskytte andre rettigheter. For eksempel er det ikke ytringsfrihet å fremsette trusler eller hatefulle ytringer.</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Utfordringer knyttet til ytringsfrihet i Kina:</a:t>
            </a:r>
          </a:p>
          <a:p>
            <a:pPr>
              <a:lnSpc>
                <a:spcPct val="107000"/>
              </a:lnSpc>
              <a:spcAft>
                <a:spcPts val="800"/>
              </a:spcAft>
            </a:pPr>
            <a:r>
              <a:rPr lang="nb-NO" sz="1800" b="1" i="0" noProof="0" dirty="0">
                <a:solidFill>
                  <a:srgbClr val="000000"/>
                </a:solidFill>
                <a:effectLst/>
                <a:latin typeface="Calibri" panose="020F0502020204030204" pitchFamily="34" charset="0"/>
              </a:rPr>
              <a:t>Sensur</a:t>
            </a:r>
            <a:r>
              <a:rPr lang="nb-NO" sz="1800" b="0" i="0" noProof="0" dirty="0">
                <a:solidFill>
                  <a:srgbClr val="000000"/>
                </a:solidFill>
                <a:effectLst/>
                <a:latin typeface="Calibri" panose="020F0502020204030204" pitchFamily="34" charset="0"/>
              </a:rPr>
              <a:t>: Kinesiske myndigheter har et ekstremt sensur-regime på internett der tusenvis av nettsider og sosiale medier er blokkert. Kinesiske journalister må jobbe under denne sensuren, informasjon som vurderes å være for kritisk til staten blir fjernet, og de som kritiserer staten kan få strenge straffer. Dette gjelder også for andre menneskerettighetsforkjempere, menneskerettighetsadvokater, akademikere og etnisk og religiøse minoriteter.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Overvåkning</a:t>
            </a:r>
            <a:r>
              <a:rPr lang="nb-NO" sz="1800" b="0" i="0" noProof="0" dirty="0">
                <a:solidFill>
                  <a:srgbClr val="000000"/>
                </a:solidFill>
                <a:effectLst/>
                <a:latin typeface="Calibri" panose="020F0502020204030204" pitchFamily="34" charset="0"/>
              </a:rPr>
              <a:t>: avansert digital og andre former for overvåkningsteknologi er en viktig del av den kinesiske staten i alle deler av landet. Om man bor i en storby eller liten landsby, er man konstant under observasjon både på nett og utenfor.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0" i="0" noProof="0" dirty="0">
                <a:solidFill>
                  <a:srgbClr val="000000"/>
                </a:solidFill>
                <a:effectLst/>
                <a:latin typeface="Calibri" panose="020F0502020204030204" pitchFamily="34" charset="0"/>
              </a:rPr>
              <a:t>Gjennom den strenge informasjonskontrollen kan kinesiske myndigheter holde kontroll over hva den kinesiske befolkningen kan se av verden og hva de kan si om den. Og hva resten av verden får vite om hva som skjer inne i Kina.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Nå skal vi gi deg 1/2/3/4/5 eksempler på personer i Kina som straffes for å bruke stemmen sin…. </a:t>
            </a:r>
            <a:r>
              <a:rPr lang="nb-NO" sz="1800" b="0" i="0" noProof="0" dirty="0">
                <a:solidFill>
                  <a:srgbClr val="000000"/>
                </a:solidFill>
                <a:effectLst/>
                <a:latin typeface="Calibri" panose="020F0502020204030204" pitchFamily="34" charset="0"/>
              </a:rPr>
              <a:t>(velg selv hvor mange av enkeltpersonene på de neste </a:t>
            </a:r>
            <a:r>
              <a:rPr lang="nb-NO" sz="1800" b="0" i="0" noProof="0" dirty="0" err="1">
                <a:solidFill>
                  <a:srgbClr val="000000"/>
                </a:solidFill>
                <a:effectLst/>
                <a:latin typeface="Calibri" panose="020F0502020204030204" pitchFamily="34" charset="0"/>
              </a:rPr>
              <a:t>slidene</a:t>
            </a:r>
            <a:r>
              <a:rPr lang="nb-NO" sz="1800" b="0" i="0" noProof="0" dirty="0">
                <a:solidFill>
                  <a:srgbClr val="000000"/>
                </a:solidFill>
                <a:effectLst/>
                <a:latin typeface="Calibri" panose="020F0502020204030204" pitchFamily="34" charset="0"/>
              </a:rPr>
              <a:t> som du ønsker å prate om)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gn="l" rtl="0" fontAlgn="base"/>
            <a:r>
              <a:rPr lang="nb-NO" sz="1800" b="0" i="0" noProof="0" dirty="0">
                <a:solidFill>
                  <a:srgbClr val="000000"/>
                </a:solidFill>
                <a:effectLst/>
                <a:latin typeface="Calibri" panose="020F0502020204030204" pitchFamily="34" charset="0"/>
              </a:rPr>
              <a:t> </a:t>
            </a:r>
            <a:endParaRPr lang="nb-NO" sz="2800" b="0" i="0" noProof="0" dirty="0">
              <a:solidFill>
                <a:srgbClr val="000000"/>
              </a:solidFill>
              <a:effectLst/>
              <a:latin typeface="Segoe UI" panose="020B0502040204020203" pitchFamily="34" charset="0"/>
            </a:endParaRPr>
          </a:p>
          <a:p>
            <a:pPr>
              <a:lnSpc>
                <a:spcPct val="107000"/>
              </a:lnSpc>
              <a:spcAft>
                <a:spcPts val="800"/>
              </a:spcAft>
            </a:pPr>
            <a:endParaRPr lang="nb-NO"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83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Den uigurske akademikeren og forfatteren </a:t>
            </a:r>
            <a:r>
              <a:rPr lang="nb-NO" sz="1800" b="1" i="0" dirty="0" err="1">
                <a:solidFill>
                  <a:srgbClr val="000000"/>
                </a:solidFill>
                <a:effectLst/>
                <a:latin typeface="Calibri" panose="020F0502020204030204" pitchFamily="34" charset="0"/>
              </a:rPr>
              <a:t>Ilham</a:t>
            </a:r>
            <a:r>
              <a:rPr lang="nb-NO" sz="1800" b="1" i="0" dirty="0">
                <a:solidFill>
                  <a:srgbClr val="000000"/>
                </a:solidFill>
                <a:effectLst/>
                <a:latin typeface="Calibri" panose="020F0502020204030204" pitchFamily="34" charset="0"/>
              </a:rPr>
              <a:t> </a:t>
            </a:r>
            <a:r>
              <a:rPr lang="nb-NO" sz="1800" b="1" i="0" dirty="0" err="1">
                <a:solidFill>
                  <a:srgbClr val="000000"/>
                </a:solidFill>
                <a:effectLst/>
                <a:latin typeface="Calibri" panose="020F0502020204030204" pitchFamily="34" charset="0"/>
              </a:rPr>
              <a:t>Tohti</a:t>
            </a:r>
            <a:r>
              <a:rPr lang="nb-NO" sz="1800" b="0" i="0" dirty="0">
                <a:solidFill>
                  <a:srgbClr val="000000"/>
                </a:solidFill>
                <a:effectLst/>
                <a:latin typeface="Calibri" panose="020F0502020204030204" pitchFamily="34" charset="0"/>
              </a:rPr>
              <a:t> er kanskje Kinas mest kjente samvittighetsfange. Han jobbet i over 20 år med forståelse og samhold mellom uigur-minoriteten i Kina og majoritetsbefolkningen han-kinesere. Blant annet opprettet han en nettside for meningsutveksling og der han dokumenterte menneskerettighetsbrudd begått både mot uigurer og han-kinesere. Nettsiden ble stengt flere ganger og i 2014 ble han dømt til livstid i fengsel for «separatisme» i en urettferdig rettsak. Men det </a:t>
            </a:r>
            <a:r>
              <a:rPr lang="nb-NO" sz="1800" b="0" i="0" dirty="0" err="1">
                <a:solidFill>
                  <a:srgbClr val="000000"/>
                </a:solidFill>
                <a:effectLst/>
                <a:latin typeface="Calibri" panose="020F0502020204030204" pitchFamily="34" charset="0"/>
              </a:rPr>
              <a:t>Ilham</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Tohti</a:t>
            </a:r>
            <a:r>
              <a:rPr lang="nb-NO" sz="1800" b="0" i="0" dirty="0">
                <a:solidFill>
                  <a:srgbClr val="000000"/>
                </a:solidFill>
                <a:effectLst/>
                <a:latin typeface="Calibri" panose="020F0502020204030204" pitchFamily="34" charset="0"/>
              </a:rPr>
              <a:t> egentlig gjorde var det motsatte- han motsatte seg alle former for vold og separatisme, og prøvde å bygge broer mellom ulike etniske grupper i landet. I stedet for å ønske dette velkomment, ble han straffet av kinesiske myndigheter. </a:t>
            </a:r>
            <a:endParaRPr lang="en-US" sz="1800" b="1" i="0" dirty="0">
              <a:solidFill>
                <a:srgbClr val="000000"/>
              </a:solidFill>
              <a:effectLst/>
              <a:latin typeface="Calibri" panose="020F0502020204030204" pitchFamily="34" charset="0"/>
            </a:endParaRPr>
          </a:p>
          <a:p>
            <a:pPr algn="l" rtl="0" fontAlgn="base"/>
            <a:endParaRPr lang="en-US" sz="1800" b="1" i="0" dirty="0">
              <a:solidFill>
                <a:srgbClr val="000000"/>
              </a:solidFill>
              <a:effectLst/>
              <a:latin typeface="Calibri" panose="020F0502020204030204" pitchFamily="34" charset="0"/>
            </a:endParaRPr>
          </a:p>
          <a:p>
            <a:pPr algn="l" rtl="0" fontAlgn="base"/>
            <a:r>
              <a:rPr lang="nb-NO" sz="1800" b="0" i="0" dirty="0">
                <a:solidFill>
                  <a:srgbClr val="000000"/>
                </a:solidFill>
                <a:effectLst/>
                <a:latin typeface="Calibri" panose="020F0502020204030204" pitchFamily="34" charset="0"/>
              </a:rPr>
              <a:t>Uigurene er en etnisk, muslimsk minoritetsgruppe som hovedsakelig holder til i Xinjiang regionen, nord-vest i landet. Områder grenser blant annet til Russland. </a:t>
            </a:r>
          </a:p>
          <a:p>
            <a:pPr algn="l" rtl="0" fontAlgn="base"/>
            <a:r>
              <a:rPr lang="nb-NO" sz="1800" b="0" i="0" dirty="0">
                <a:solidFill>
                  <a:srgbClr val="000000"/>
                </a:solidFill>
                <a:effectLst/>
                <a:latin typeface="Calibri" panose="020F0502020204030204" pitchFamily="34" charset="0"/>
              </a:rPr>
              <a:t>Rundt den samme tiden som </a:t>
            </a:r>
            <a:r>
              <a:rPr lang="nb-NO" sz="1800" b="0" i="0" dirty="0" err="1">
                <a:solidFill>
                  <a:srgbClr val="000000"/>
                </a:solidFill>
                <a:effectLst/>
                <a:latin typeface="Calibri" panose="020F0502020204030204" pitchFamily="34" charset="0"/>
              </a:rPr>
              <a:t>Ilham</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Tohti</a:t>
            </a:r>
            <a:r>
              <a:rPr lang="nb-NO" sz="1800" b="0" i="0" dirty="0">
                <a:solidFill>
                  <a:srgbClr val="000000"/>
                </a:solidFill>
                <a:effectLst/>
                <a:latin typeface="Calibri" panose="020F0502020204030204" pitchFamily="34" charset="0"/>
              </a:rPr>
              <a:t> ble arrestert startet kinesiske myndigheter å øke tilstedeværelse av politi og overvåkning av den muslimske befolkningen i området. I 2016 var befolkningen i Xinjiang en av verdens mest overvåkete befolkningsgrupper. I 2017 forverret situasjonen seg. Myndighetene begynte å vilkårlige arrestere uigurer og andre muslimske minoriteter. Hundretusener ble sendt til fengsel, og rundt en million til interneringsleire, eller omskoleringsleire som kinesiske myndigheter kaller det, under forferdelige forhold. I interneringsleirene blir de utsatt for tortur og mishandling. </a:t>
            </a:r>
          </a:p>
          <a:p>
            <a:pPr algn="l" rtl="0" fontAlgn="base"/>
            <a:endParaRPr lang="en-US" sz="1800" b="1"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endParaRPr>
          </a:p>
          <a:p>
            <a:pPr algn="l" rtl="0" fontAlgn="base"/>
            <a:endParaRPr lang="en-US" sz="1800" b="1" i="0" u="sng"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9456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kern="1200" noProof="0" dirty="0">
                <a:solidFill>
                  <a:srgbClr val="000000"/>
                </a:solidFill>
                <a:effectLst/>
                <a:latin typeface="Calibri" panose="020F0502020204030204" pitchFamily="34" charset="0"/>
                <a:ea typeface="+mn-ea"/>
                <a:cs typeface="+mn-cs"/>
              </a:rPr>
              <a:t>Zhang </a:t>
            </a:r>
            <a:r>
              <a:rPr lang="nb-NO" sz="1800" b="0" i="0" kern="1200" noProof="0" dirty="0" err="1">
                <a:solidFill>
                  <a:srgbClr val="000000"/>
                </a:solidFill>
                <a:effectLst/>
                <a:latin typeface="Calibri" panose="020F0502020204030204" pitchFamily="34" charset="0"/>
                <a:ea typeface="+mn-ea"/>
                <a:cs typeface="+mn-cs"/>
              </a:rPr>
              <a:t>Zhan</a:t>
            </a:r>
            <a:r>
              <a:rPr lang="nb-NO" sz="1800" b="0" i="0" kern="1200" noProof="0" dirty="0">
                <a:solidFill>
                  <a:srgbClr val="000000"/>
                </a:solidFill>
                <a:effectLst/>
                <a:latin typeface="Calibri" panose="020F0502020204030204" pitchFamily="34" charset="0"/>
                <a:ea typeface="+mn-ea"/>
                <a:cs typeface="+mn-cs"/>
              </a:rPr>
              <a:t> er en </a:t>
            </a:r>
            <a:r>
              <a:rPr lang="nb-NO" sz="1800" b="0" i="0" kern="1200" noProof="0" dirty="0" err="1">
                <a:solidFill>
                  <a:srgbClr val="000000"/>
                </a:solidFill>
                <a:effectLst/>
                <a:latin typeface="Calibri" panose="020F0502020204030204" pitchFamily="34" charset="0"/>
                <a:ea typeface="+mn-ea"/>
                <a:cs typeface="+mn-cs"/>
              </a:rPr>
              <a:t>grasrotsjournalist</a:t>
            </a:r>
            <a:r>
              <a:rPr lang="nb-NO" sz="1800" b="0" i="0" kern="1200" noProof="0" dirty="0">
                <a:solidFill>
                  <a:srgbClr val="000000"/>
                </a:solidFill>
                <a:effectLst/>
                <a:latin typeface="Calibri" panose="020F0502020204030204" pitchFamily="34" charset="0"/>
                <a:ea typeface="+mn-ea"/>
                <a:cs typeface="+mn-cs"/>
              </a:rPr>
              <a:t> (det vil si en uavhengig journalist som ikke jobber i statskontrollert media)  som i februar 2020 reiste til Wuhan, den kinesiske byen der </a:t>
            </a:r>
            <a:r>
              <a:rPr lang="nb-NO" sz="1800" b="0" i="0" kern="1200" noProof="0" dirty="0" err="1">
                <a:solidFill>
                  <a:srgbClr val="000000"/>
                </a:solidFill>
                <a:effectLst/>
                <a:latin typeface="Calibri" panose="020F0502020204030204" pitchFamily="34" charset="0"/>
                <a:ea typeface="+mn-ea"/>
                <a:cs typeface="+mn-cs"/>
              </a:rPr>
              <a:t>koronaviruset</a:t>
            </a:r>
            <a:r>
              <a:rPr lang="nb-NO" sz="1800" b="0" i="0" kern="1200" noProof="0" dirty="0">
                <a:solidFill>
                  <a:srgbClr val="000000"/>
                </a:solidFill>
                <a:effectLst/>
                <a:latin typeface="Calibri" panose="020F0502020204030204" pitchFamily="34" charset="0"/>
                <a:ea typeface="+mn-ea"/>
                <a:cs typeface="+mn-cs"/>
              </a:rPr>
              <a:t> først hadde blitt oppdaget. Gjennom sosiale mediekanaler som </a:t>
            </a:r>
            <a:r>
              <a:rPr lang="nb-NO" sz="1800" b="0" i="0" kern="1200" noProof="0" dirty="0" err="1">
                <a:solidFill>
                  <a:srgbClr val="000000"/>
                </a:solidFill>
                <a:effectLst/>
                <a:latin typeface="Calibri" panose="020F0502020204030204" pitchFamily="34" charset="0"/>
                <a:ea typeface="+mn-ea"/>
                <a:cs typeface="+mn-cs"/>
              </a:rPr>
              <a:t>YouTube</a:t>
            </a:r>
            <a:r>
              <a:rPr lang="nb-NO" sz="1800" b="0" i="0" kern="1200" noProof="0" dirty="0">
                <a:solidFill>
                  <a:srgbClr val="000000"/>
                </a:solidFill>
                <a:effectLst/>
                <a:latin typeface="Calibri" panose="020F0502020204030204" pitchFamily="34" charset="0"/>
                <a:ea typeface="+mn-ea"/>
                <a:cs typeface="+mn-cs"/>
              </a:rPr>
              <a:t>, </a:t>
            </a:r>
            <a:r>
              <a:rPr lang="nb-NO" sz="1800" b="0" i="0" kern="1200" noProof="0" dirty="0" err="1">
                <a:solidFill>
                  <a:srgbClr val="000000"/>
                </a:solidFill>
                <a:effectLst/>
                <a:latin typeface="Calibri" panose="020F0502020204030204" pitchFamily="34" charset="0"/>
                <a:ea typeface="+mn-ea"/>
                <a:cs typeface="+mn-cs"/>
              </a:rPr>
              <a:t>Twitter</a:t>
            </a:r>
            <a:r>
              <a:rPr lang="nb-NO" sz="1800" b="0" i="0" kern="1200" noProof="0" dirty="0">
                <a:solidFill>
                  <a:srgbClr val="000000"/>
                </a:solidFill>
                <a:effectLst/>
                <a:latin typeface="Calibri" panose="020F0502020204030204" pitchFamily="34" charset="0"/>
                <a:ea typeface="+mn-ea"/>
                <a:cs typeface="+mn-cs"/>
              </a:rPr>
              <a:t> og WeChat fortalte hun om familier til covid-19-ofre </a:t>
            </a:r>
            <a:r>
              <a:rPr lang="nb-NO" sz="1800" b="0" i="0" noProof="0" dirty="0">
                <a:solidFill>
                  <a:srgbClr val="000000"/>
                </a:solidFill>
                <a:effectLst/>
                <a:latin typeface="Calibri" panose="020F0502020204030204" pitchFamily="34" charset="0"/>
              </a:rPr>
              <a:t>som ble trakassert av myndighetene for å tvinge dem til taushet, og om andre journalister som hadde havnet i fengsel fordi de rapporterte om korona.  </a:t>
            </a:r>
          </a:p>
          <a:p>
            <a:pPr algn="l" rtl="0" fontAlgn="base"/>
            <a:endParaRPr lang="nb-NO" sz="2800" b="0" i="0" noProof="0" dirty="0">
              <a:solidFill>
                <a:srgbClr val="000000"/>
              </a:solidFill>
              <a:effectLst/>
              <a:latin typeface="Segoe UI" panose="020B0502040204020203" pitchFamily="34" charset="0"/>
            </a:endParaRPr>
          </a:p>
          <a:p>
            <a:pPr algn="l" rtl="0" fontAlgn="base"/>
            <a:r>
              <a:rPr lang="nb-NO" sz="1800" b="0" i="0" noProof="0" dirty="0">
                <a:solidFill>
                  <a:srgbClr val="000000"/>
                </a:solidFill>
                <a:effectLst/>
                <a:latin typeface="Calibri" panose="020F0502020204030204" pitchFamily="34" charset="0"/>
              </a:rPr>
              <a:t>I mai 2020 ble Zhang </a:t>
            </a:r>
            <a:r>
              <a:rPr lang="nb-NO" sz="1800" b="0" i="0" noProof="0" dirty="0" err="1">
                <a:solidFill>
                  <a:srgbClr val="000000"/>
                </a:solidFill>
                <a:effectLst/>
                <a:latin typeface="Calibri" panose="020F0502020204030204" pitchFamily="34" charset="0"/>
              </a:rPr>
              <a:t>Zhan</a:t>
            </a:r>
            <a:r>
              <a:rPr lang="nb-NO" sz="1800" b="0" i="0" noProof="0" dirty="0">
                <a:solidFill>
                  <a:srgbClr val="000000"/>
                </a:solidFill>
                <a:effectLst/>
                <a:latin typeface="Calibri" panose="020F0502020204030204" pitchFamily="34" charset="0"/>
              </a:rPr>
              <a:t> arrestert i Wuhan og fraktet til Shanghai, 640 km unna, der hun ble satt i varetekt. </a:t>
            </a:r>
          </a:p>
          <a:p>
            <a:pPr algn="l" rtl="0" fontAlgn="base"/>
            <a:r>
              <a:rPr lang="nb-NO" sz="2800" b="0" i="0" noProof="0" dirty="0">
                <a:solidFill>
                  <a:srgbClr val="000000"/>
                </a:solidFill>
                <a:effectLst/>
                <a:latin typeface="Segoe UI" panose="020B0502040204020203" pitchFamily="34" charset="0"/>
              </a:rPr>
              <a:t>I juni 2020 startet Zhang </a:t>
            </a:r>
            <a:r>
              <a:rPr lang="nb-NO" sz="2800" b="0" i="0" noProof="0" dirty="0" err="1">
                <a:solidFill>
                  <a:srgbClr val="000000"/>
                </a:solidFill>
                <a:effectLst/>
                <a:latin typeface="Segoe UI" panose="020B0502040204020203" pitchFamily="34" charset="0"/>
              </a:rPr>
              <a:t>Zhan</a:t>
            </a:r>
            <a:r>
              <a:rPr lang="nb-NO" sz="2800" b="0" i="0" noProof="0" dirty="0">
                <a:solidFill>
                  <a:srgbClr val="000000"/>
                </a:solidFill>
                <a:effectLst/>
                <a:latin typeface="Segoe UI" panose="020B0502040204020203" pitchFamily="34" charset="0"/>
              </a:rPr>
              <a:t> en sultestreik for å protestere mot arrestasjonen og bevise sin uskyld. Hun ble da tvangsforet og var lenket på hender og føtter 24 timer i døgnet i 3 måneder, noe som tilsvarer tortur. </a:t>
            </a:r>
            <a:endParaRPr lang="nb-NO" sz="1800" b="1" i="0" noProof="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800" b="0" i="0" noProof="0" dirty="0">
                <a:solidFill>
                  <a:srgbClr val="000000"/>
                </a:solidFill>
                <a:effectLst/>
                <a:latin typeface="Calibri" panose="020F0502020204030204" pitchFamily="34" charset="0"/>
              </a:rPr>
              <a:t>I slutten av desember ble hun dømt til fire års fengsel for å ha «søkt krangel» og «prøvd å provosere uro».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1800" b="0" i="0" noProof="0" dirty="0">
                <a:solidFill>
                  <a:srgbClr val="000000"/>
                </a:solidFill>
                <a:effectLst/>
                <a:latin typeface="Calibri" panose="020F0502020204030204" pitchFamily="34" charset="0"/>
              </a:rPr>
              <a:t>Zhang </a:t>
            </a:r>
            <a:r>
              <a:rPr lang="nb-NO" sz="1800" b="0" i="0" noProof="0" dirty="0" err="1">
                <a:solidFill>
                  <a:srgbClr val="000000"/>
                </a:solidFill>
                <a:effectLst/>
                <a:latin typeface="Calibri" panose="020F0502020204030204" pitchFamily="34" charset="0"/>
              </a:rPr>
              <a:t>Zhan</a:t>
            </a:r>
            <a:r>
              <a:rPr lang="nb-NO" sz="1800" b="0" i="0" noProof="0" dirty="0">
                <a:solidFill>
                  <a:srgbClr val="000000"/>
                </a:solidFill>
                <a:effectLst/>
                <a:latin typeface="Calibri" panose="020F0502020204030204" pitchFamily="34" charset="0"/>
              </a:rPr>
              <a:t> har fortsatt med en delvis sultestreik, og i sommer ble hun fraktet til sykehus med undernæring. Hun veide da under 40 kg. Vi er svært bekymret for helsen til Zhang </a:t>
            </a:r>
            <a:r>
              <a:rPr lang="nb-NO" sz="1800" b="0" i="0" noProof="0" dirty="0" err="1">
                <a:solidFill>
                  <a:srgbClr val="000000"/>
                </a:solidFill>
                <a:effectLst/>
                <a:latin typeface="Calibri" panose="020F0502020204030204" pitchFamily="34" charset="0"/>
              </a:rPr>
              <a:t>Zhan</a:t>
            </a:r>
            <a:r>
              <a:rPr lang="nb-NO" sz="1800" b="0" i="0" noProof="0" dirty="0">
                <a:solidFill>
                  <a:srgbClr val="000000"/>
                </a:solidFill>
                <a:effectLst/>
                <a:latin typeface="Calibri" panose="020F0502020204030204" pitchFamily="34" charset="0"/>
              </a:rPr>
              <a:t> i fengsel. </a:t>
            </a:r>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800" b="0" i="0" noProof="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800" b="0" i="0" kern="1200" noProof="0" dirty="0">
                <a:solidFill>
                  <a:srgbClr val="000000"/>
                </a:solidFill>
                <a:effectLst/>
                <a:latin typeface="Calibri" panose="020F0502020204030204" pitchFamily="34" charset="0"/>
                <a:ea typeface="+mn-ea"/>
                <a:cs typeface="+mn-cs"/>
              </a:rPr>
              <a:t>Journalister som Zhang </a:t>
            </a:r>
            <a:r>
              <a:rPr lang="nb-NO" sz="1800" b="0" i="0" kern="1200" noProof="0" dirty="0" err="1">
                <a:solidFill>
                  <a:srgbClr val="000000"/>
                </a:solidFill>
                <a:effectLst/>
                <a:latin typeface="Calibri" panose="020F0502020204030204" pitchFamily="34" charset="0"/>
                <a:ea typeface="+mn-ea"/>
                <a:cs typeface="+mn-cs"/>
              </a:rPr>
              <a:t>Zhan</a:t>
            </a:r>
            <a:r>
              <a:rPr lang="nb-NO" sz="1800" b="0" i="0" kern="1200" noProof="0" dirty="0">
                <a:solidFill>
                  <a:srgbClr val="000000"/>
                </a:solidFill>
                <a:effectLst/>
                <a:latin typeface="Calibri" panose="020F0502020204030204" pitchFamily="34" charset="0"/>
                <a:ea typeface="+mn-ea"/>
                <a:cs typeface="+mn-cs"/>
              </a:rPr>
              <a:t> er ofte den eneste kilden til usensurert informasjon i Kina. I myndighetenes forsøk på å kontrollere all informasjon om spredningen av covid-19 har de </a:t>
            </a:r>
            <a:r>
              <a:rPr lang="nb-NO" sz="1800" b="0" i="0" noProof="0" dirty="0">
                <a:solidFill>
                  <a:srgbClr val="000000"/>
                </a:solidFill>
                <a:effectLst/>
                <a:latin typeface="Calibri" panose="020F0502020204030204" pitchFamily="34" charset="0"/>
              </a:rPr>
              <a:t>sensurert artikler, sosiale media poster, </a:t>
            </a:r>
            <a:r>
              <a:rPr lang="nb-NO" sz="1800" b="0" i="0" noProof="0" dirty="0" err="1">
                <a:solidFill>
                  <a:srgbClr val="000000"/>
                </a:solidFill>
                <a:effectLst/>
                <a:latin typeface="Calibri" panose="020F0502020204030204" pitchFamily="34" charset="0"/>
              </a:rPr>
              <a:t>hashtagger</a:t>
            </a:r>
            <a:r>
              <a:rPr lang="nb-NO" sz="1800" b="0" i="0" noProof="0" dirty="0">
                <a:solidFill>
                  <a:srgbClr val="000000"/>
                </a:solidFill>
                <a:effectLst/>
                <a:latin typeface="Calibri" panose="020F0502020204030204" pitchFamily="34" charset="0"/>
              </a:rPr>
              <a:t> og krav om ytringsfrihet og informasjon. Grasrotjournalistene må trå svært forsiktig med hva de skriver, og de blir forfulgt og straffet for å rapportere nyheter myndighetene ønsker å sensurere. </a:t>
            </a:r>
            <a:endParaRPr lang="nb-NO" sz="1800" b="0" i="0" kern="1200" noProof="0" dirty="0">
              <a:solidFill>
                <a:srgbClr val="000000"/>
              </a:solidFill>
              <a:effectLst/>
              <a:latin typeface="Calibri" panose="020F0502020204030204" pitchFamily="34" charset="0"/>
              <a:ea typeface="+mn-ea"/>
              <a:cs typeface="+mn-cs"/>
            </a:endParaRPr>
          </a:p>
          <a:p>
            <a:pPr algn="l" rtl="0" fontAlgn="base"/>
            <a:endParaRPr lang="nb-NO" sz="1800" b="1" i="0" noProof="0" dirty="0">
              <a:solidFill>
                <a:srgbClr val="000000"/>
              </a:solidFill>
              <a:effectLst/>
              <a:latin typeface="Calibri" panose="020F0502020204030204" pitchFamily="34" charset="0"/>
            </a:endParaRPr>
          </a:p>
          <a:p>
            <a:pPr algn="l" rtl="0" fontAlgn="base"/>
            <a:endParaRPr lang="nb-NO" sz="1800" b="1" i="0" noProof="0" dirty="0">
              <a:solidFill>
                <a:srgbClr val="000000"/>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5</a:t>
            </a:fld>
            <a:endParaRPr lang="nb-NO" dirty="0"/>
          </a:p>
        </p:txBody>
      </p:sp>
    </p:spTree>
    <p:extLst>
      <p:ext uri="{BB962C8B-B14F-4D97-AF65-F5344CB8AC3E}">
        <p14:creationId xmlns:p14="http://schemas.microsoft.com/office/powerpoint/2010/main" val="176812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Gao </a:t>
            </a:r>
            <a:r>
              <a:rPr lang="nb-NO" sz="1800" b="0" i="0" dirty="0" err="1">
                <a:solidFill>
                  <a:srgbClr val="000000"/>
                </a:solidFill>
                <a:effectLst/>
                <a:latin typeface="Calibri" panose="020F0502020204030204" pitchFamily="34" charset="0"/>
              </a:rPr>
              <a:t>Zhisheng</a:t>
            </a:r>
            <a:r>
              <a:rPr lang="nb-NO" sz="1800" b="0" i="0" dirty="0">
                <a:solidFill>
                  <a:srgbClr val="000000"/>
                </a:solidFill>
                <a:effectLst/>
                <a:latin typeface="Calibri" panose="020F0502020204030204" pitchFamily="34" charset="0"/>
              </a:rPr>
              <a:t> har blitt omtalt som Kinas tøffeste advokat for sitt arbeid for menneskerettighetene. </a:t>
            </a:r>
          </a:p>
          <a:p>
            <a:pPr algn="l" rtl="0" fontAlgn="base"/>
            <a:r>
              <a:rPr lang="nb-NO" sz="1800" b="0" i="0" dirty="0">
                <a:solidFill>
                  <a:srgbClr val="000000"/>
                </a:solidFill>
                <a:effectLst/>
                <a:latin typeface="Calibri" panose="020F0502020204030204" pitchFamily="34" charset="0"/>
              </a:rPr>
              <a:t>I 2005 ble han fratatt sin advokattillatelse, etter at han hadde publisert et åpent brev til regjeringen der han oppfordret til slutt på religiøs forfølgelse.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I de neste 16 årene var Gao </a:t>
            </a:r>
            <a:r>
              <a:rPr lang="nb-NO" sz="1800" b="0" i="0" dirty="0" err="1">
                <a:solidFill>
                  <a:srgbClr val="000000"/>
                </a:solidFill>
                <a:effectLst/>
                <a:latin typeface="Calibri" panose="020F0502020204030204" pitchFamily="34" charset="0"/>
              </a:rPr>
              <a:t>Zhisheng</a:t>
            </a:r>
            <a:r>
              <a:rPr lang="nb-NO" sz="1800" b="0" i="0" dirty="0">
                <a:solidFill>
                  <a:srgbClr val="000000"/>
                </a:solidFill>
                <a:effectLst/>
                <a:latin typeface="Calibri" panose="020F0502020204030204" pitchFamily="34" charset="0"/>
              </a:rPr>
              <a:t> enten  fengslet, torturert, truet på livet eller holdt under konstant overvåking på grunn av hans engasjement for religionsfrihet, frihet fra tortur og andre menneskerettigheter som er garantert gjennom kinesiske lover. </a:t>
            </a:r>
          </a:p>
          <a:p>
            <a:pPr algn="l" rtl="0" fontAlgn="base"/>
            <a:endParaRPr lang="nb-NO" sz="1800" b="0" i="0" dirty="0">
              <a:solidFill>
                <a:srgbClr val="000000"/>
              </a:solidFill>
              <a:effectLst/>
              <a:latin typeface="Calibri" panose="020F0502020204030204" pitchFamily="34" charset="0"/>
            </a:endParaRPr>
          </a:p>
          <a:p>
            <a:pPr algn="l" rtl="0" fontAlgn="base"/>
            <a:r>
              <a:rPr lang="nb-NO" sz="1800" b="0" i="0" dirty="0">
                <a:solidFill>
                  <a:srgbClr val="000000"/>
                </a:solidFill>
                <a:effectLst/>
                <a:latin typeface="Calibri" panose="020F0502020204030204" pitchFamily="34" charset="0"/>
              </a:rPr>
              <a:t>I 2016 publiserte Gao </a:t>
            </a:r>
            <a:r>
              <a:rPr lang="nb-NO" sz="1800" b="0" i="0" dirty="0" err="1">
                <a:solidFill>
                  <a:srgbClr val="000000"/>
                </a:solidFill>
                <a:effectLst/>
                <a:latin typeface="Calibri" panose="020F0502020204030204" pitchFamily="34" charset="0"/>
              </a:rPr>
              <a:t>Zhisheng</a:t>
            </a:r>
            <a:r>
              <a:rPr lang="nb-NO" sz="1800" b="0" i="0" dirty="0">
                <a:solidFill>
                  <a:srgbClr val="000000"/>
                </a:solidFill>
                <a:effectLst/>
                <a:latin typeface="Calibri" panose="020F0502020204030204" pitchFamily="34" charset="0"/>
              </a:rPr>
              <a:t> en bok der han blant annet beskrev behandlingen han opplevde i fengsel. Kort tid etter ble han på nytt arrestert og forsvant. Siden har ingen sett eller hørt noe fra ham, og på grunn av hans tidligere historie må vi frykte at han er i livsfare på grunn av tortur.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6</a:t>
            </a:fld>
            <a:endParaRPr lang="nb-NO"/>
          </a:p>
        </p:txBody>
      </p:sp>
    </p:spTree>
    <p:extLst>
      <p:ext uri="{BB962C8B-B14F-4D97-AF65-F5344CB8AC3E}">
        <p14:creationId xmlns:p14="http://schemas.microsoft.com/office/powerpoint/2010/main" val="946252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Menneskerettighetsforkjemperen Li </a:t>
            </a:r>
            <a:r>
              <a:rPr lang="nb-NO" sz="1800" b="0" i="0" dirty="0" err="1">
                <a:solidFill>
                  <a:srgbClr val="000000"/>
                </a:solidFill>
                <a:effectLst/>
                <a:latin typeface="Calibri" panose="020F0502020204030204" pitchFamily="34" charset="0"/>
              </a:rPr>
              <a:t>Qiaochu</a:t>
            </a:r>
            <a:r>
              <a:rPr lang="nb-NO" sz="1800" b="0" i="0" dirty="0">
                <a:solidFill>
                  <a:srgbClr val="000000"/>
                </a:solidFill>
                <a:effectLst/>
                <a:latin typeface="Calibri" panose="020F0502020204030204" pitchFamily="34" charset="0"/>
              </a:rPr>
              <a:t> har opplevd på egen kropp hvor farlig det kan være å snakke om rettferdighet og likestilling i Kina. Hennes engasjement for kvinners og arbeideres rettigheter og hennes arbeid for å beskytte fattige i Beijing mot tvangsutkastelser, har utsatt henne gjentatte ganger for trakassering fra politiet. </a:t>
            </a:r>
          </a:p>
          <a:p>
            <a:pPr algn="l" rtl="0" fontAlgn="base"/>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Etter at hennes mann ble arrestert i februar 2020, ble Li </a:t>
            </a:r>
            <a:r>
              <a:rPr lang="nb-NO" sz="1800" b="0" i="0" dirty="0" err="1">
                <a:solidFill>
                  <a:srgbClr val="000000"/>
                </a:solidFill>
                <a:effectLst/>
                <a:latin typeface="Calibri" panose="020F0502020204030204" pitchFamily="34" charset="0"/>
              </a:rPr>
              <a:t>Qiaochu</a:t>
            </a:r>
            <a:r>
              <a:rPr lang="nb-NO" sz="1800" b="0" i="0" dirty="0">
                <a:solidFill>
                  <a:srgbClr val="000000"/>
                </a:solidFill>
                <a:effectLst/>
                <a:latin typeface="Calibri" panose="020F0502020204030204" pitchFamily="34" charset="0"/>
              </a:rPr>
              <a:t> gjentatte ganger kalt inn til politiavhør. Da hun i februar 2021 offentlig kritiserte fengslingen av mannen sin og torturen som han og andre ble utsatt for, ble hun selv arrestert og siktet for å «oppfordre til undergraving av statsmakten». Hun sitter fortsatt i varetekt, uten at myndighetene har lagt frem noe bevis for at hun har gjort noe annet enn å benytte seg av sin rett til ytringsfrihet.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7</a:t>
            </a:fld>
            <a:endParaRPr lang="nb-NO"/>
          </a:p>
        </p:txBody>
      </p:sp>
    </p:spTree>
    <p:extLst>
      <p:ext uri="{BB962C8B-B14F-4D97-AF65-F5344CB8AC3E}">
        <p14:creationId xmlns:p14="http://schemas.microsoft.com/office/powerpoint/2010/main" val="333443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Rinchen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Tsultrim</a:t>
            </a:r>
            <a:r>
              <a:rPr lang="nb-NO" sz="1800" b="0" i="0" dirty="0">
                <a:solidFill>
                  <a:srgbClr val="000000"/>
                </a:solidFill>
                <a:effectLst/>
                <a:latin typeface="Calibri" panose="020F0502020204030204" pitchFamily="34" charset="0"/>
              </a:rPr>
              <a:t> er en tibetansk munk. Gjennom sosial-medieappen WeChat og sin egen nett side kommenterte han blant annet den vanskelige situasjonen for den tibetanske befolkningen. I 2018 mottok han to advarsler fra lokale sikkerhetsmyndigheter om at han måtte slutte å uttrykke meninger som var kritiske til kinesisk politikk. Han ble satt under overvåking og nettstedet hans ble stengt. </a:t>
            </a:r>
          </a:p>
          <a:p>
            <a:pPr algn="l" rtl="0" fontAlgn="base"/>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I august 2019 ble </a:t>
            </a:r>
            <a:r>
              <a:rPr lang="nb-NO" sz="1800" b="0" i="0" dirty="0" err="1">
                <a:solidFill>
                  <a:srgbClr val="000000"/>
                </a:solidFill>
                <a:effectLst/>
                <a:latin typeface="Calibri" panose="020F0502020204030204" pitchFamily="34" charset="0"/>
              </a:rPr>
              <a:t>Richen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Tsultrim</a:t>
            </a:r>
            <a:r>
              <a:rPr lang="nb-NO" sz="1800" b="0" i="0" dirty="0">
                <a:solidFill>
                  <a:srgbClr val="000000"/>
                </a:solidFill>
                <a:effectLst/>
                <a:latin typeface="Calibri" panose="020F0502020204030204" pitchFamily="34" charset="0"/>
              </a:rPr>
              <a:t> varetektsfengslet og satt i isolasjon. I mars 2020 ble familien hans informert om at han hadde blitt tiltalt for å «hisse opp til separatisme». Samme måned ble han dømt til fire år og seks måneder i fengsel, men det fikk familien først vite ett år senere. Det er uklart om han i det hele tatt har fått en formell rettssak. </a:t>
            </a:r>
          </a:p>
          <a:p>
            <a:pPr algn="l" rtl="0" fontAlgn="base"/>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Etniske tibetanere i Kina er utsatt for diskriminering, og deres rettigheter til religionsfrihet, ytrings- og forsamlingsfrihet blir brutt. Tibetanske munker, forfattere, demonstranter og aktivister blir regelmessig arrestert når de prøver å uttrykke sine meninger på en fredelig måte. Tilgang til og fra tibetansk befolkede områder er svært begrenset, spesielt for journalister, akademikere og menneskerettighetsorganisasjoner, noe som gjør det ekstremt vanskelig å undersøke og dokumentere menneskerettighetssituasjonen i regionen.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8</a:t>
            </a:fld>
            <a:endParaRPr lang="nb-NO"/>
          </a:p>
        </p:txBody>
      </p:sp>
    </p:spTree>
    <p:extLst>
      <p:ext uri="{BB962C8B-B14F-4D97-AF65-F5344CB8AC3E}">
        <p14:creationId xmlns:p14="http://schemas.microsoft.com/office/powerpoint/2010/main" val="109875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a:t>Så, hvorfor er det viktig å engasjere seg i dette?</a:t>
            </a:r>
          </a:p>
          <a:p>
            <a:pPr marL="0" indent="0">
              <a:buFontTx/>
              <a:buNone/>
            </a:pPr>
            <a:endParaRPr lang="nb-NO" dirty="0"/>
          </a:p>
          <a:p>
            <a:r>
              <a:rPr lang="nb-NO" dirty="0"/>
              <a:t>- Vi kan ikke la kinesiske myndigheter slippe unna med sportsvaskingen. Vi må sikre at når folk snakker om OL i Beijing, så snakker de ikke kun om leker, medaljer og norske gullvinnere, men også den seriøse menneskerettighetssituasjonen i Kina. Historiene til </a:t>
            </a:r>
            <a:r>
              <a:rPr lang="nb-NO" b="1" dirty="0" err="1"/>
              <a:t>Ilham</a:t>
            </a:r>
            <a:r>
              <a:rPr lang="nb-NO" b="1" dirty="0"/>
              <a:t> </a:t>
            </a:r>
            <a:r>
              <a:rPr lang="nb-NO" b="1" dirty="0" err="1"/>
              <a:t>Tohti</a:t>
            </a:r>
            <a:r>
              <a:rPr lang="nb-NO" b="1" dirty="0"/>
              <a:t>, Zhang </a:t>
            </a:r>
            <a:r>
              <a:rPr lang="nb-NO" b="1" dirty="0" err="1"/>
              <a:t>Zhan</a:t>
            </a:r>
            <a:r>
              <a:rPr lang="nb-NO" b="1" dirty="0"/>
              <a:t> (tilpass etter hvilke historier du forteller)  </a:t>
            </a:r>
            <a:r>
              <a:rPr lang="nb-NO" dirty="0"/>
              <a:t>og de andre må bli en del av fortellingen når folk prater om OL i Beijing 2022.</a:t>
            </a:r>
          </a:p>
          <a:p>
            <a:endParaRPr lang="nb-NO" dirty="0"/>
          </a:p>
          <a:p>
            <a:endParaRPr lang="nb-NO" dirty="0"/>
          </a:p>
          <a:p>
            <a:pPr marL="171450" indent="-171450">
              <a:buFontTx/>
              <a:buChar char="-"/>
            </a:pPr>
            <a:r>
              <a:rPr lang="nb-NO" dirty="0"/>
              <a:t>Ved å gjøre menneskerettighetssituasjonen i Kina kjent kan vi få med mange på å fortelle kinesiske myndigheter at de må respektere menneskerettighetene og ytringsfriheten, og løslate alle som sitter fengslet kun for å ha brukt stemmen sin. </a:t>
            </a:r>
          </a:p>
          <a:p>
            <a:pPr marL="171450" indent="-171450">
              <a:buFontTx/>
              <a:buChar char="-"/>
            </a:pPr>
            <a:r>
              <a:rPr lang="nb-NO" dirty="0"/>
              <a:t>Vi har med en aksjon i dag som dere kan signere og være med å kreve dette. Den er digital og dere kan gjerne dele den i </a:t>
            </a:r>
            <a:r>
              <a:rPr lang="nb-NO" dirty="0" err="1"/>
              <a:t>SoMe</a:t>
            </a:r>
            <a:r>
              <a:rPr lang="nb-NO" dirty="0"/>
              <a:t> for å flere til å signere. </a:t>
            </a:r>
          </a:p>
          <a:p>
            <a:pPr marL="0" indent="0">
              <a:buFontTx/>
              <a:buNone/>
            </a:pPr>
            <a:r>
              <a:rPr lang="nb-NO" b="1" dirty="0"/>
              <a:t>Obs. om deltakerne er under 15 år skal du ikke samle signaturer til aksjonen. </a:t>
            </a:r>
          </a:p>
          <a:p>
            <a:endParaRPr lang="nb-NO"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9</a:t>
            </a:fld>
            <a:endParaRPr lang="nb-NO"/>
          </a:p>
        </p:txBody>
      </p:sp>
    </p:spTree>
    <p:extLst>
      <p:ext uri="{BB962C8B-B14F-4D97-AF65-F5344CB8AC3E}">
        <p14:creationId xmlns:p14="http://schemas.microsoft.com/office/powerpoint/2010/main" val="159795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_1">
    <p:bg>
      <p:bgPr>
        <a:solidFill>
          <a:srgbClr val="00000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8190E3-08D4-BB43-9E20-08BEB47044BF}"/>
              </a:ext>
            </a:extLst>
          </p:cNvPr>
          <p:cNvSpPr>
            <a:spLocks noGrp="1"/>
          </p:cNvSpPr>
          <p:nvPr>
            <p:ph type="ctrTitle" hasCustomPrompt="1"/>
          </p:nvPr>
        </p:nvSpPr>
        <p:spPr>
          <a:xfrm>
            <a:off x="1633032" y="1633031"/>
            <a:ext cx="8925936" cy="1876931"/>
          </a:xfrm>
          <a:prstGeom prst="rect">
            <a:avLst/>
          </a:prstGeom>
        </p:spPr>
        <p:txBody>
          <a:bodyPr anchor="b"/>
          <a:lstStyle>
            <a:lvl1pPr algn="ctr">
              <a:defRPr sz="60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
        <p:nvSpPr>
          <p:cNvPr id="3" name="Undertittel 2">
            <a:extLst>
              <a:ext uri="{FF2B5EF4-FFF2-40B4-BE49-F238E27FC236}">
                <a16:creationId xmlns:a16="http://schemas.microsoft.com/office/drawing/2014/main" id="{01766F6A-81BE-F54E-AB62-D0279A5EFE1B}"/>
              </a:ext>
            </a:extLst>
          </p:cNvPr>
          <p:cNvSpPr>
            <a:spLocks noGrp="1"/>
          </p:cNvSpPr>
          <p:nvPr>
            <p:ph type="subTitle" idx="1"/>
          </p:nvPr>
        </p:nvSpPr>
        <p:spPr>
          <a:xfrm>
            <a:off x="1633032" y="3602038"/>
            <a:ext cx="8925936" cy="1611306"/>
          </a:xfrm>
          <a:prstGeom prst="rect">
            <a:avLst/>
          </a:prstGeom>
        </p:spPr>
        <p:txBody>
          <a:bodyPr/>
          <a:lstStyle>
            <a:lvl1pPr marL="0" indent="0" algn="ctr">
              <a:buNone/>
              <a:defRPr sz="28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533627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r og bokser">
    <p:spTree>
      <p:nvGrpSpPr>
        <p:cNvPr id="1" name=""/>
        <p:cNvGrpSpPr/>
        <p:nvPr/>
      </p:nvGrpSpPr>
      <p:grpSpPr>
        <a:xfrm>
          <a:off x="0" y="0"/>
          <a:ext cx="0" cy="0"/>
          <a:chOff x="0" y="0"/>
          <a:chExt cx="0" cy="0"/>
        </a:xfrm>
      </p:grpSpPr>
      <p:sp>
        <p:nvSpPr>
          <p:cNvPr id="5" name="Plassholder for SmartArt 2">
            <a:extLst>
              <a:ext uri="{FF2B5EF4-FFF2-40B4-BE49-F238E27FC236}">
                <a16:creationId xmlns:a16="http://schemas.microsoft.com/office/drawing/2014/main" id="{B51E2E35-1107-9A4A-ACAE-703CF6C1779C}"/>
              </a:ext>
            </a:extLst>
          </p:cNvPr>
          <p:cNvSpPr>
            <a:spLocks noGrp="1"/>
          </p:cNvSpPr>
          <p:nvPr>
            <p:ph type="dgm" sz="quarter" idx="13" hasCustomPrompt="1"/>
          </p:nvPr>
        </p:nvSpPr>
        <p:spPr>
          <a:xfrm>
            <a:off x="319714" y="319714"/>
            <a:ext cx="11511923" cy="5255585"/>
          </a:xfrm>
          <a:prstGeom prst="rect">
            <a:avLst/>
          </a:prstGeom>
        </p:spPr>
        <p:txBody>
          <a:bodyPr/>
          <a:lstStyle>
            <a:lvl1pPr>
              <a:defRPr sz="2400" b="0" i="0">
                <a:latin typeface="Arial" panose="020B0604020202020204" pitchFamily="34" charset="0"/>
                <a:cs typeface="Arial" panose="020B0604020202020204" pitchFamily="34" charset="0"/>
              </a:defRPr>
            </a:lvl1pPr>
          </a:lstStyle>
          <a:p>
            <a:r>
              <a:rPr lang="nb-NO" dirty="0"/>
              <a:t>Klikk på ikonet for å legge til tabeller/bokser</a:t>
            </a:r>
          </a:p>
        </p:txBody>
      </p:sp>
    </p:spTree>
    <p:extLst>
      <p:ext uri="{BB962C8B-B14F-4D97-AF65-F5344CB8AC3E}">
        <p14:creationId xmlns:p14="http://schemas.microsoft.com/office/powerpoint/2010/main" val="126648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k">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EF2430AD-A849-B94E-8835-CCA27CE27511}"/>
              </a:ext>
            </a:extLst>
          </p:cNvPr>
          <p:cNvSpPr>
            <a:spLocks noGrp="1"/>
          </p:cNvSpPr>
          <p:nvPr>
            <p:ph idx="12" hasCustomPrompt="1"/>
          </p:nvPr>
        </p:nvSpPr>
        <p:spPr>
          <a:xfrm>
            <a:off x="319715" y="319715"/>
            <a:ext cx="11511741" cy="525558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et objekt i form av foto, film eller annen grafikk</a:t>
            </a:r>
          </a:p>
        </p:txBody>
      </p:sp>
    </p:spTree>
    <p:extLst>
      <p:ext uri="{BB962C8B-B14F-4D97-AF65-F5344CB8AC3E}">
        <p14:creationId xmlns:p14="http://schemas.microsoft.com/office/powerpoint/2010/main" val="192563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collage">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60FC81B1-DCDF-B54F-B694-8FFAB896357D}"/>
              </a:ext>
            </a:extLst>
          </p:cNvPr>
          <p:cNvSpPr>
            <a:spLocks noGrp="1"/>
          </p:cNvSpPr>
          <p:nvPr>
            <p:ph type="pic" sz="quarter" idx="11" hasCustomPrompt="1"/>
          </p:nvPr>
        </p:nvSpPr>
        <p:spPr>
          <a:xfrm>
            <a:off x="360001" y="3568235"/>
            <a:ext cx="5555634" cy="2932578"/>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8" name="Plassholder for bilde 2">
            <a:extLst>
              <a:ext uri="{FF2B5EF4-FFF2-40B4-BE49-F238E27FC236}">
                <a16:creationId xmlns:a16="http://schemas.microsoft.com/office/drawing/2014/main" id="{C8568C63-3910-494B-9394-1B9CA576AF7A}"/>
              </a:ext>
            </a:extLst>
          </p:cNvPr>
          <p:cNvSpPr>
            <a:spLocks noGrp="1"/>
          </p:cNvSpPr>
          <p:nvPr>
            <p:ph type="pic" sz="quarter" idx="12" hasCustomPrompt="1"/>
          </p:nvPr>
        </p:nvSpPr>
        <p:spPr>
          <a:xfrm>
            <a:off x="6275635" y="336804"/>
            <a:ext cx="5556365" cy="291219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25" name="Plassholder for bilde 2">
            <a:extLst>
              <a:ext uri="{FF2B5EF4-FFF2-40B4-BE49-F238E27FC236}">
                <a16:creationId xmlns:a16="http://schemas.microsoft.com/office/drawing/2014/main" id="{8A3DE175-9718-A148-ADE4-AB684575FB4C}"/>
              </a:ext>
            </a:extLst>
          </p:cNvPr>
          <p:cNvSpPr>
            <a:spLocks noGrp="1"/>
          </p:cNvSpPr>
          <p:nvPr>
            <p:ph type="pic" sz="quarter" idx="14" hasCustomPrompt="1"/>
          </p:nvPr>
        </p:nvSpPr>
        <p:spPr>
          <a:xfrm>
            <a:off x="359271" y="357184"/>
            <a:ext cx="2597816" cy="289181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26" name="Plassholder for bilde 2">
            <a:extLst>
              <a:ext uri="{FF2B5EF4-FFF2-40B4-BE49-F238E27FC236}">
                <a16:creationId xmlns:a16="http://schemas.microsoft.com/office/drawing/2014/main" id="{E2C83A58-0236-824F-AFBE-C50FC7BE9555}"/>
              </a:ext>
            </a:extLst>
          </p:cNvPr>
          <p:cNvSpPr>
            <a:spLocks noGrp="1"/>
          </p:cNvSpPr>
          <p:nvPr>
            <p:ph type="pic" sz="quarter" idx="15" hasCustomPrompt="1"/>
          </p:nvPr>
        </p:nvSpPr>
        <p:spPr>
          <a:xfrm>
            <a:off x="3317818" y="357184"/>
            <a:ext cx="2597816" cy="289181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30" name="Plassholder for bilde 2">
            <a:extLst>
              <a:ext uri="{FF2B5EF4-FFF2-40B4-BE49-F238E27FC236}">
                <a16:creationId xmlns:a16="http://schemas.microsoft.com/office/drawing/2014/main" id="{D746F3D2-255B-B142-8EBC-2A7E2EC53FE3}"/>
              </a:ext>
            </a:extLst>
          </p:cNvPr>
          <p:cNvSpPr>
            <a:spLocks noGrp="1"/>
          </p:cNvSpPr>
          <p:nvPr>
            <p:ph type="pic" sz="quarter" idx="17" hasCustomPrompt="1"/>
          </p:nvPr>
        </p:nvSpPr>
        <p:spPr>
          <a:xfrm>
            <a:off x="6299447" y="3588618"/>
            <a:ext cx="2574369" cy="2932578"/>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10" name="Tittel 1">
            <a:extLst>
              <a:ext uri="{FF2B5EF4-FFF2-40B4-BE49-F238E27FC236}">
                <a16:creationId xmlns:a16="http://schemas.microsoft.com/office/drawing/2014/main" id="{0DE41731-51EE-714F-BB28-8AE9EBA7D064}"/>
              </a:ext>
            </a:extLst>
          </p:cNvPr>
          <p:cNvSpPr>
            <a:spLocks noGrp="1"/>
          </p:cNvSpPr>
          <p:nvPr>
            <p:ph type="title" hasCustomPrompt="1"/>
          </p:nvPr>
        </p:nvSpPr>
        <p:spPr>
          <a:xfrm>
            <a:off x="9257628" y="3568235"/>
            <a:ext cx="2574370" cy="2018177"/>
          </a:xfrm>
          <a:prstGeom prst="rect">
            <a:avLst/>
          </a:prstGeom>
        </p:spPr>
        <p:txBody>
          <a:bodyPr anchor="t"/>
          <a:lstStyle>
            <a:lvl1pPr algn="r">
              <a:defRPr sz="2800" b="1" i="0">
                <a:solidFill>
                  <a:srgbClr val="000000"/>
                </a:solidFill>
                <a:latin typeface="Arial Narrow" panose="020B0604020202020204" pitchFamily="34" charset="0"/>
                <a:cs typeface="Arial Narrow" panose="020B0604020202020204" pitchFamily="34" charset="0"/>
              </a:defRPr>
            </a:lvl1pPr>
          </a:lstStyle>
          <a:p>
            <a:r>
              <a:rPr lang="nb-NO" dirty="0"/>
              <a:t>KLIKK FOR Å REDIGERE TEKSTEN</a:t>
            </a:r>
          </a:p>
        </p:txBody>
      </p:sp>
    </p:spTree>
    <p:extLst>
      <p:ext uri="{BB962C8B-B14F-4D97-AF65-F5344CB8AC3E}">
        <p14:creationId xmlns:p14="http://schemas.microsoft.com/office/powerpoint/2010/main" val="3159025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F51E63AF-25E2-AC4A-9EDC-A481DB6CF369}"/>
              </a:ext>
            </a:extLst>
          </p:cNvPr>
          <p:cNvSpPr>
            <a:spLocks noGrp="1"/>
          </p:cNvSpPr>
          <p:nvPr>
            <p:ph type="media" sz="quarter" idx="11"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rgbClr val="000000"/>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Klikk på ikonet for å legge til en film</a:t>
            </a:r>
          </a:p>
        </p:txBody>
      </p:sp>
    </p:spTree>
    <p:extLst>
      <p:ext uri="{BB962C8B-B14F-4D97-AF65-F5344CB8AC3E}">
        <p14:creationId xmlns:p14="http://schemas.microsoft.com/office/powerpoint/2010/main" val="345612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mpanjeside_Tittel og innhold_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6715D60-34E7-2940-8BEC-2599FF880BB0}"/>
              </a:ext>
            </a:extLst>
          </p:cNvPr>
          <p:cNvSpPr/>
          <p:nvPr userDrawn="1"/>
        </p:nvSpPr>
        <p:spPr>
          <a:xfrm>
            <a:off x="5735991" y="0"/>
            <a:ext cx="645600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extLst>
              <a:ext uri="{FF2B5EF4-FFF2-40B4-BE49-F238E27FC236}">
                <a16:creationId xmlns:a16="http://schemas.microsoft.com/office/drawing/2014/main" id="{60D130C0-FF07-B048-ABA4-26128DA8DE41}"/>
              </a:ext>
            </a:extLst>
          </p:cNvPr>
          <p:cNvSpPr/>
          <p:nvPr userDrawn="1"/>
        </p:nvSpPr>
        <p:spPr>
          <a:xfrm>
            <a:off x="0" y="0"/>
            <a:ext cx="573599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015993" cy="1622931"/>
          </a:xfrm>
          <a:prstGeom prst="rect">
            <a:avLst/>
          </a:prstGeom>
        </p:spPr>
        <p:txBody>
          <a:bodyPr/>
          <a:lstStyle>
            <a:lvl1pPr marL="0" indent="0" algn="l">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015993" cy="1876931"/>
          </a:xfrm>
          <a:prstGeom prst="rect">
            <a:avLst/>
          </a:prstGeom>
        </p:spPr>
        <p:txBody>
          <a:bodyPr anchor="b"/>
          <a:lstStyle>
            <a:lvl1pPr>
              <a:defRPr sz="6000" b="1" i="0">
                <a:latin typeface="Arial Narrow" panose="020B0604020202020204" pitchFamily="34" charset="0"/>
                <a:cs typeface="Arial Narrow" panose="020B0604020202020204" pitchFamily="34" charset="0"/>
              </a:defRPr>
            </a:lvl1pPr>
          </a:lstStyle>
          <a:p>
            <a:r>
              <a:rPr lang="nb-NO" dirty="0"/>
              <a:t>KLIKK FOR Å REDIGERE</a:t>
            </a:r>
          </a:p>
        </p:txBody>
      </p:sp>
      <p:sp>
        <p:nvSpPr>
          <p:cNvPr id="9" name="Trekant 8">
            <a:extLst>
              <a:ext uri="{FF2B5EF4-FFF2-40B4-BE49-F238E27FC236}">
                <a16:creationId xmlns:a16="http://schemas.microsoft.com/office/drawing/2014/main" id="{044A36E6-8CD1-4A49-BC03-9644C5E5E73E}"/>
              </a:ext>
            </a:extLst>
          </p:cNvPr>
          <p:cNvSpPr>
            <a:spLocks/>
          </p:cNvSpPr>
          <p:nvPr userDrawn="1"/>
        </p:nvSpPr>
        <p:spPr>
          <a:xfrm rot="5400000">
            <a:off x="5645998" y="3249000"/>
            <a:ext cx="540000" cy="3600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3">
            <a:extLst>
              <a:ext uri="{FF2B5EF4-FFF2-40B4-BE49-F238E27FC236}">
                <a16:creationId xmlns:a16="http://schemas.microsoft.com/office/drawing/2014/main" id="{3B12A945-8A01-C946-931D-2A4D3330DA7F}"/>
              </a:ext>
            </a:extLst>
          </p:cNvPr>
          <p:cNvSpPr>
            <a:spLocks noGrp="1"/>
          </p:cNvSpPr>
          <p:nvPr>
            <p:ph type="body" sz="quarter" idx="14" hasCustomPrompt="1"/>
          </p:nvPr>
        </p:nvSpPr>
        <p:spPr>
          <a:xfrm>
            <a:off x="6455999" y="371474"/>
            <a:ext cx="5375639" cy="6128179"/>
          </a:xfrm>
          <a:prstGeom prst="rect">
            <a:avLst/>
          </a:prstGeom>
        </p:spPr>
        <p:txBody>
          <a:bodyPr lIns="90000" anchor="ctr"/>
          <a:lstStyle>
            <a:lvl1pPr algn="l">
              <a:defRPr sz="2400" b="0" i="0">
                <a:solidFill>
                  <a:schemeClr val="bg1"/>
                </a:solidFill>
                <a:latin typeface="Arial" panose="020B0604020202020204" pitchFamily="34" charset="0"/>
                <a:cs typeface="Arial" panose="020B0604020202020204" pitchFamily="34" charset="0"/>
              </a:defRPr>
            </a:lvl1pPr>
            <a:lvl2pPr>
              <a:defRPr sz="20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dirty="0"/>
              <a:t>Klikk for å redigere teksten</a:t>
            </a:r>
          </a:p>
          <a:p>
            <a:pPr lvl="1"/>
            <a:r>
              <a:rPr lang="nb-NO" dirty="0"/>
              <a:t>Andre nivå</a:t>
            </a:r>
          </a:p>
          <a:p>
            <a:pPr lvl="2"/>
            <a:r>
              <a:rPr lang="nb-NO" dirty="0"/>
              <a:t>Tredje nivå</a:t>
            </a:r>
          </a:p>
        </p:txBody>
      </p:sp>
    </p:spTree>
    <p:extLst>
      <p:ext uri="{BB962C8B-B14F-4D97-AF65-F5344CB8AC3E}">
        <p14:creationId xmlns:p14="http://schemas.microsoft.com/office/powerpoint/2010/main" val="128542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mpanjeside_Tittel og innhold_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B485151-603F-9342-B82E-EF9E25D6CE7E}"/>
              </a:ext>
            </a:extLst>
          </p:cNvPr>
          <p:cNvSpPr/>
          <p:nvPr userDrawn="1"/>
        </p:nvSpPr>
        <p:spPr>
          <a:xfrm>
            <a:off x="5735991" y="0"/>
            <a:ext cx="645600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6AA5491-3EFC-5C40-95A0-8FFB5F51621D}"/>
              </a:ext>
            </a:extLst>
          </p:cNvPr>
          <p:cNvSpPr/>
          <p:nvPr userDrawn="1"/>
        </p:nvSpPr>
        <p:spPr>
          <a:xfrm>
            <a:off x="0" y="0"/>
            <a:ext cx="573599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3">
            <a:extLst>
              <a:ext uri="{FF2B5EF4-FFF2-40B4-BE49-F238E27FC236}">
                <a16:creationId xmlns:a16="http://schemas.microsoft.com/office/drawing/2014/main" id="{349A49C9-E97F-9C4F-8A36-B9F6FA5592D0}"/>
              </a:ext>
            </a:extLst>
          </p:cNvPr>
          <p:cNvSpPr>
            <a:spLocks noGrp="1"/>
          </p:cNvSpPr>
          <p:nvPr>
            <p:ph type="body" sz="half" idx="2" hasCustomPrompt="1"/>
          </p:nvPr>
        </p:nvSpPr>
        <p:spPr>
          <a:xfrm>
            <a:off x="6456000" y="360000"/>
            <a:ext cx="5376000" cy="6139653"/>
          </a:xfrm>
          <a:prstGeom prst="rect">
            <a:avLst/>
          </a:prstGeom>
        </p:spPr>
        <p:txBody>
          <a:bodyPr anchor="ct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teksten</a:t>
            </a:r>
          </a:p>
        </p:txBody>
      </p:sp>
      <p:sp>
        <p:nvSpPr>
          <p:cNvPr id="8" name="Trekant 7">
            <a:extLst>
              <a:ext uri="{FF2B5EF4-FFF2-40B4-BE49-F238E27FC236}">
                <a16:creationId xmlns:a16="http://schemas.microsoft.com/office/drawing/2014/main" id="{D780D8E2-3773-534E-A2F7-DF47B415B961}"/>
              </a:ext>
            </a:extLst>
          </p:cNvPr>
          <p:cNvSpPr>
            <a:spLocks/>
          </p:cNvSpPr>
          <p:nvPr userDrawn="1"/>
        </p:nvSpPr>
        <p:spPr>
          <a:xfrm rot="5400000">
            <a:off x="5645999" y="3249000"/>
            <a:ext cx="540000" cy="3600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Undertittel 2">
            <a:extLst>
              <a:ext uri="{FF2B5EF4-FFF2-40B4-BE49-F238E27FC236}">
                <a16:creationId xmlns:a16="http://schemas.microsoft.com/office/drawing/2014/main" id="{9F12DA8B-CA77-E849-B3C3-E7D3080EB45D}"/>
              </a:ext>
            </a:extLst>
          </p:cNvPr>
          <p:cNvSpPr>
            <a:spLocks noGrp="1"/>
          </p:cNvSpPr>
          <p:nvPr>
            <p:ph type="subTitle" idx="1"/>
          </p:nvPr>
        </p:nvSpPr>
        <p:spPr>
          <a:xfrm>
            <a:off x="360000" y="2327355"/>
            <a:ext cx="5015627" cy="1622931"/>
          </a:xfrm>
          <a:prstGeom prst="rect">
            <a:avLst/>
          </a:prstGeom>
        </p:spPr>
        <p:txBody>
          <a:bodyPr/>
          <a:lstStyle>
            <a:lvl1pPr marL="0" indent="0" algn="ctr">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5" name="Tittel 1">
            <a:extLst>
              <a:ext uri="{FF2B5EF4-FFF2-40B4-BE49-F238E27FC236}">
                <a16:creationId xmlns:a16="http://schemas.microsoft.com/office/drawing/2014/main" id="{7D7E771A-272F-2547-BA53-B9ED405EF473}"/>
              </a:ext>
            </a:extLst>
          </p:cNvPr>
          <p:cNvSpPr>
            <a:spLocks noGrp="1"/>
          </p:cNvSpPr>
          <p:nvPr>
            <p:ph type="title" hasCustomPrompt="1"/>
          </p:nvPr>
        </p:nvSpPr>
        <p:spPr>
          <a:xfrm>
            <a:off x="359999" y="359053"/>
            <a:ext cx="5015627" cy="1876931"/>
          </a:xfrm>
          <a:prstGeom prst="rect">
            <a:avLst/>
          </a:prstGeom>
        </p:spPr>
        <p:txBody>
          <a:bodyPr anchor="b"/>
          <a:lstStyle>
            <a:lvl1pPr algn="ctr">
              <a:defRPr sz="4400" b="1" i="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dirty="0"/>
              <a:t>KLIKK FOR Å REDIGERE</a:t>
            </a:r>
          </a:p>
        </p:txBody>
      </p:sp>
    </p:spTree>
    <p:extLst>
      <p:ext uri="{BB962C8B-B14F-4D97-AF65-F5344CB8AC3E}">
        <p14:creationId xmlns:p14="http://schemas.microsoft.com/office/powerpoint/2010/main" val="348096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_2 med foto">
    <p:bg>
      <p:bgRef idx="1001">
        <a:schemeClr val="bg1"/>
      </p:bgRef>
    </p:bg>
    <p:spTree>
      <p:nvGrpSpPr>
        <p:cNvPr id="1" name=""/>
        <p:cNvGrpSpPr/>
        <p:nvPr/>
      </p:nvGrpSpPr>
      <p:grpSpPr>
        <a:xfrm>
          <a:off x="0" y="0"/>
          <a:ext cx="0" cy="0"/>
          <a:chOff x="0" y="0"/>
          <a:chExt cx="0" cy="0"/>
        </a:xfrm>
      </p:grpSpPr>
      <p:sp>
        <p:nvSpPr>
          <p:cNvPr id="39" name="Plassholder for bilde 27">
            <a:extLst>
              <a:ext uri="{FF2B5EF4-FFF2-40B4-BE49-F238E27FC236}">
                <a16:creationId xmlns:a16="http://schemas.microsoft.com/office/drawing/2014/main" id="{6D8938C2-05A6-5647-8059-EE372F8075CA}"/>
              </a:ext>
            </a:extLst>
          </p:cNvPr>
          <p:cNvSpPr>
            <a:spLocks noGrp="1"/>
          </p:cNvSpPr>
          <p:nvPr>
            <p:ph type="pic" sz="quarter" idx="10"/>
          </p:nvPr>
        </p:nvSpPr>
        <p:spPr>
          <a:xfrm>
            <a:off x="0" y="0"/>
            <a:ext cx="12192000" cy="6858000"/>
          </a:xfrm>
          <a:prstGeom prst="rect">
            <a:avLst/>
          </a:prstGeom>
        </p:spPr>
        <p:txBody>
          <a:bodyPr/>
          <a:lstStyle>
            <a:lvl1pPr algn="r">
              <a:defRPr sz="2400" b="0" i="0">
                <a:latin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5"/>
            <a:ext cx="5735999" cy="2142303"/>
          </a:xfrm>
          <a:prstGeom prst="rect">
            <a:avLst/>
          </a:prstGeom>
        </p:spPr>
        <p:txBody>
          <a:bodyPr anchor="b"/>
          <a:lstStyle>
            <a:lvl1pPr algn="l">
              <a:defRPr sz="6000" b="1" i="0" cap="all" baseline="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dirty="0"/>
              <a:t>KLIKK FOR Å </a:t>
            </a:r>
            <a:r>
              <a:rPr lang="nb-NO" dirty="0" err="1"/>
              <a:t>REDIGERe</a:t>
            </a:r>
            <a:endParaRPr lang="nb-NO" dirty="0"/>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3"/>
            <a:ext cx="5735999" cy="1612567"/>
          </a:xfrm>
          <a:prstGeom prst="rect">
            <a:avLst/>
          </a:prstGeom>
        </p:spPr>
        <p:txBody>
          <a:bodyPr/>
          <a:lstStyle>
            <a:lvl1pPr marL="0" indent="0" algn="l">
              <a:buNone/>
              <a:defRPr sz="2800" b="0" i="0">
                <a:solidFill>
                  <a:srgbClr val="000000"/>
                </a:solidFill>
                <a:highlight>
                  <a:srgbClr val="FFFF00"/>
                </a:highligh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5681780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foto">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B5413133-AE2A-F445-BB19-220649558E74}"/>
              </a:ext>
            </a:extLst>
          </p:cNvPr>
          <p:cNvSpPr>
            <a:spLocks noGrp="1"/>
          </p:cNvSpPr>
          <p:nvPr>
            <p:ph type="pic" sz="quarter" idx="11"/>
          </p:nvPr>
        </p:nvSpPr>
        <p:spPr>
          <a:xfrm>
            <a:off x="6095998" y="0"/>
            <a:ext cx="6096002" cy="6858000"/>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36" name="Rektangel 35">
            <a:extLst>
              <a:ext uri="{FF2B5EF4-FFF2-40B4-BE49-F238E27FC236}">
                <a16:creationId xmlns:a16="http://schemas.microsoft.com/office/drawing/2014/main" id="{3B4DF016-C3EB-4F42-B219-1511D26DDD58}"/>
              </a:ext>
            </a:extLst>
          </p:cNvPr>
          <p:cNvSpPr/>
          <p:nvPr userDrawn="1"/>
        </p:nvSpPr>
        <p:spPr>
          <a:xfrm>
            <a:off x="0" y="0"/>
            <a:ext cx="609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Tree>
    <p:extLst>
      <p:ext uri="{BB962C8B-B14F-4D97-AF65-F5344CB8AC3E}">
        <p14:creationId xmlns:p14="http://schemas.microsoft.com/office/powerpoint/2010/main" val="269903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B4EC8CE9-EFA9-C241-81EA-25E0039A8D52}"/>
              </a:ext>
            </a:extLst>
          </p:cNvPr>
          <p:cNvSpPr/>
          <p:nvPr userDrawn="1"/>
        </p:nvSpPr>
        <p:spPr>
          <a:xfrm>
            <a:off x="0" y="0"/>
            <a:ext cx="609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
        <p:nvSpPr>
          <p:cNvPr id="12" name="Plassholder for tekst 3">
            <a:extLst>
              <a:ext uri="{FF2B5EF4-FFF2-40B4-BE49-F238E27FC236}">
                <a16:creationId xmlns:a16="http://schemas.microsoft.com/office/drawing/2014/main" id="{9522136C-46BA-B343-B08D-CB02C1F5A4AA}"/>
              </a:ext>
            </a:extLst>
          </p:cNvPr>
          <p:cNvSpPr>
            <a:spLocks noGrp="1"/>
          </p:cNvSpPr>
          <p:nvPr>
            <p:ph type="body" sz="quarter" idx="13" hasCustomPrompt="1"/>
          </p:nvPr>
        </p:nvSpPr>
        <p:spPr>
          <a:xfrm>
            <a:off x="6455999" y="371474"/>
            <a:ext cx="5375639" cy="5215301"/>
          </a:xfrm>
          <a:prstGeom prst="rect">
            <a:avLst/>
          </a:prstGeom>
        </p:spPr>
        <p:txBody>
          <a:bodyPr lIns="90000" anchor="ctr"/>
          <a:lstStyle>
            <a:lvl1pPr algn="l">
              <a:defRPr sz="24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dirty="0"/>
              <a:t>Klikk for å redigere teksten</a:t>
            </a:r>
          </a:p>
          <a:p>
            <a:pPr lvl="1"/>
            <a:r>
              <a:rPr lang="nb-NO" dirty="0"/>
              <a:t>Andre nivå</a:t>
            </a:r>
          </a:p>
          <a:p>
            <a:pPr lvl="2"/>
            <a:r>
              <a:rPr lang="nb-NO" dirty="0"/>
              <a:t>Tredje nivå</a:t>
            </a:r>
          </a:p>
        </p:txBody>
      </p:sp>
    </p:spTree>
    <p:extLst>
      <p:ext uri="{BB962C8B-B14F-4D97-AF65-F5344CB8AC3E}">
        <p14:creationId xmlns:p14="http://schemas.microsoft.com/office/powerpoint/2010/main" val="265661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626075" y="249074"/>
            <a:ext cx="11205562" cy="1101932"/>
          </a:xfrm>
          <a:prstGeom prst="rect">
            <a:avLst/>
          </a:prstGeom>
          <a:solidFill>
            <a:schemeClr val="tx1"/>
          </a:solidFill>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
        <p:nvSpPr>
          <p:cNvPr id="12" name="Plassholder for tekst 3">
            <a:extLst>
              <a:ext uri="{FF2B5EF4-FFF2-40B4-BE49-F238E27FC236}">
                <a16:creationId xmlns:a16="http://schemas.microsoft.com/office/drawing/2014/main" id="{9522136C-46BA-B343-B08D-CB02C1F5A4AA}"/>
              </a:ext>
            </a:extLst>
          </p:cNvPr>
          <p:cNvSpPr>
            <a:spLocks noGrp="1"/>
          </p:cNvSpPr>
          <p:nvPr>
            <p:ph type="body" sz="quarter" idx="13" hasCustomPrompt="1"/>
          </p:nvPr>
        </p:nvSpPr>
        <p:spPr>
          <a:xfrm>
            <a:off x="626076" y="1633030"/>
            <a:ext cx="11205562" cy="4108743"/>
          </a:xfrm>
          <a:prstGeom prst="rect">
            <a:avLst/>
          </a:prstGeom>
        </p:spPr>
        <p:txBody>
          <a:bodyPr lIns="90000" anchor="t" anchorCtr="0"/>
          <a:lstStyle>
            <a:lvl1pPr algn="l">
              <a:defRPr sz="24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dirty="0"/>
              <a:t>Klikk for å redigere teksten</a:t>
            </a:r>
          </a:p>
          <a:p>
            <a:pPr lvl="1"/>
            <a:r>
              <a:rPr lang="nb-NO" dirty="0"/>
              <a:t>Andre nivå</a:t>
            </a:r>
          </a:p>
          <a:p>
            <a:pPr lvl="2"/>
            <a:r>
              <a:rPr lang="nb-NO" dirty="0"/>
              <a:t>Tredje nivå</a:t>
            </a:r>
          </a:p>
        </p:txBody>
      </p:sp>
    </p:spTree>
    <p:extLst>
      <p:ext uri="{BB962C8B-B14F-4D97-AF65-F5344CB8AC3E}">
        <p14:creationId xmlns:p14="http://schemas.microsoft.com/office/powerpoint/2010/main" val="125000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og sitat">
    <p:spTree>
      <p:nvGrpSpPr>
        <p:cNvPr id="1" name=""/>
        <p:cNvGrpSpPr/>
        <p:nvPr/>
      </p:nvGrpSpPr>
      <p:grpSpPr>
        <a:xfrm>
          <a:off x="0" y="0"/>
          <a:ext cx="0" cy="0"/>
          <a:chOff x="0" y="0"/>
          <a:chExt cx="0" cy="0"/>
        </a:xfrm>
      </p:grpSpPr>
      <p:sp>
        <p:nvSpPr>
          <p:cNvPr id="4" name="Plassholder for bilde 27">
            <a:extLst>
              <a:ext uri="{FF2B5EF4-FFF2-40B4-BE49-F238E27FC236}">
                <a16:creationId xmlns:a16="http://schemas.microsoft.com/office/drawing/2014/main" id="{88D9C563-60F1-BC4C-A2B6-F2794C10E589}"/>
              </a:ext>
            </a:extLst>
          </p:cNvPr>
          <p:cNvSpPr>
            <a:spLocks noGrp="1"/>
          </p:cNvSpPr>
          <p:nvPr>
            <p:ph type="pic" sz="quarter" idx="10"/>
          </p:nvPr>
        </p:nvSpPr>
        <p:spPr>
          <a:xfrm>
            <a:off x="0" y="0"/>
            <a:ext cx="12192000" cy="6858000"/>
          </a:xfrm>
          <a:prstGeom prst="rect">
            <a:avLst/>
          </a:prstGeom>
        </p:spPr>
        <p:txBody>
          <a:bodyPr/>
          <a:lstStyle>
            <a:lvl1pPr>
              <a:defRPr sz="2400" b="0" i="0">
                <a:latin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Undertittel 2">
            <a:extLst>
              <a:ext uri="{FF2B5EF4-FFF2-40B4-BE49-F238E27FC236}">
                <a16:creationId xmlns:a16="http://schemas.microsoft.com/office/drawing/2014/main" id="{B630359E-B659-A345-93F3-B1C680A4FEF4}"/>
              </a:ext>
            </a:extLst>
          </p:cNvPr>
          <p:cNvSpPr>
            <a:spLocks noGrp="1"/>
          </p:cNvSpPr>
          <p:nvPr>
            <p:ph type="subTitle" idx="1" hasCustomPrompt="1"/>
          </p:nvPr>
        </p:nvSpPr>
        <p:spPr>
          <a:xfrm>
            <a:off x="6096000" y="360001"/>
            <a:ext cx="5736000" cy="5214520"/>
          </a:xfrm>
          <a:prstGeom prst="rect">
            <a:avLst/>
          </a:prstGeom>
        </p:spPr>
        <p:txBody>
          <a:bodyPr anchor="ctr"/>
          <a:lstStyle>
            <a:lvl1pPr marL="0" indent="0" algn="r">
              <a:buNone/>
              <a:defRPr sz="5400" b="1" i="1">
                <a:solidFill>
                  <a:srgbClr val="FFFF00"/>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a:t>
            </a:r>
          </a:p>
        </p:txBody>
      </p:sp>
    </p:spTree>
    <p:extLst>
      <p:ext uri="{BB962C8B-B14F-4D97-AF65-F5344CB8AC3E}">
        <p14:creationId xmlns:p14="http://schemas.microsoft.com/office/powerpoint/2010/main" val="343625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kk og innhold_1">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CEEF49E1-FA7D-AD4C-863C-AEDCC59819DB}"/>
              </a:ext>
            </a:extLst>
          </p:cNvPr>
          <p:cNvSpPr/>
          <p:nvPr userDrawn="1"/>
        </p:nvSpPr>
        <p:spPr>
          <a:xfrm>
            <a:off x="319715" y="319715"/>
            <a:ext cx="5416104" cy="6218570"/>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4" name="Trekant 13">
            <a:extLst>
              <a:ext uri="{FF2B5EF4-FFF2-40B4-BE49-F238E27FC236}">
                <a16:creationId xmlns:a16="http://schemas.microsoft.com/office/drawing/2014/main" id="{EF1E48D1-E1BE-9F4D-B00A-29A1C115FE7F}"/>
              </a:ext>
            </a:extLst>
          </p:cNvPr>
          <p:cNvSpPr>
            <a:spLocks/>
          </p:cNvSpPr>
          <p:nvPr userDrawn="1"/>
        </p:nvSpPr>
        <p:spPr>
          <a:xfrm rot="5400000">
            <a:off x="5645819" y="3249000"/>
            <a:ext cx="540000" cy="360000"/>
          </a:xfrm>
          <a:prstGeom prst="triangl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innhold 4">
            <a:extLst>
              <a:ext uri="{FF2B5EF4-FFF2-40B4-BE49-F238E27FC236}">
                <a16:creationId xmlns:a16="http://schemas.microsoft.com/office/drawing/2014/main" id="{E0AD383A-62CF-D94A-B155-19CF5D565B9F}"/>
              </a:ext>
            </a:extLst>
          </p:cNvPr>
          <p:cNvSpPr>
            <a:spLocks noGrp="1"/>
          </p:cNvSpPr>
          <p:nvPr>
            <p:ph idx="12" hasCustomPrompt="1"/>
          </p:nvPr>
        </p:nvSpPr>
        <p:spPr>
          <a:xfrm>
            <a:off x="6456181" y="319715"/>
            <a:ext cx="5375275" cy="525558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et objekt</a:t>
            </a:r>
          </a:p>
        </p:txBody>
      </p:sp>
      <p:sp>
        <p:nvSpPr>
          <p:cNvPr id="9" name="Plassholder for tekst 2">
            <a:extLst>
              <a:ext uri="{FF2B5EF4-FFF2-40B4-BE49-F238E27FC236}">
                <a16:creationId xmlns:a16="http://schemas.microsoft.com/office/drawing/2014/main" id="{55976128-D334-1B46-8840-FAE08631A543}"/>
              </a:ext>
            </a:extLst>
          </p:cNvPr>
          <p:cNvSpPr>
            <a:spLocks noGrp="1"/>
          </p:cNvSpPr>
          <p:nvPr>
            <p:ph type="body" sz="quarter" idx="15" hasCustomPrompt="1"/>
          </p:nvPr>
        </p:nvSpPr>
        <p:spPr>
          <a:xfrm>
            <a:off x="639763" y="639763"/>
            <a:ext cx="4775200" cy="5578807"/>
          </a:xfrm>
          <a:prstGeom prst="rect">
            <a:avLst/>
          </a:prstGeom>
        </p:spPr>
        <p:txBody>
          <a:bodyPr anchor="ctr"/>
          <a:lstStyle>
            <a:lvl1pPr>
              <a:defRPr sz="2400">
                <a:latin typeface="+mn-lt"/>
              </a:defRPr>
            </a:lvl1pPr>
          </a:lstStyle>
          <a:p>
            <a:pPr lvl="0"/>
            <a:r>
              <a:rPr lang="nb-NO" dirty="0"/>
              <a:t>Klikk for å redigere punkter</a:t>
            </a:r>
          </a:p>
        </p:txBody>
      </p:sp>
    </p:spTree>
    <p:extLst>
      <p:ext uri="{BB962C8B-B14F-4D97-AF65-F5344CB8AC3E}">
        <p14:creationId xmlns:p14="http://schemas.microsoft.com/office/powerpoint/2010/main" val="38643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kk og innhold_2">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9B81E1-670B-1C48-B834-B2EB12D9D0E7}"/>
              </a:ext>
            </a:extLst>
          </p:cNvPr>
          <p:cNvSpPr/>
          <p:nvPr userDrawn="1"/>
        </p:nvSpPr>
        <p:spPr>
          <a:xfrm>
            <a:off x="0" y="0"/>
            <a:ext cx="6096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3" name="Gruppe 12">
            <a:extLst>
              <a:ext uri="{FF2B5EF4-FFF2-40B4-BE49-F238E27FC236}">
                <a16:creationId xmlns:a16="http://schemas.microsoft.com/office/drawing/2014/main" id="{62FB06EF-E7AD-4E4A-998F-03AF5CFF623E}"/>
              </a:ext>
            </a:extLst>
          </p:cNvPr>
          <p:cNvGrpSpPr/>
          <p:nvPr userDrawn="1"/>
        </p:nvGrpSpPr>
        <p:grpSpPr>
          <a:xfrm>
            <a:off x="6456945" y="371475"/>
            <a:ext cx="5374691" cy="5203825"/>
            <a:chOff x="6456945" y="371475"/>
            <a:chExt cx="5374691" cy="5203825"/>
          </a:xfrm>
        </p:grpSpPr>
        <p:sp>
          <p:nvSpPr>
            <p:cNvPr id="17" name="Rektangel 16">
              <a:extLst>
                <a:ext uri="{FF2B5EF4-FFF2-40B4-BE49-F238E27FC236}">
                  <a16:creationId xmlns:a16="http://schemas.microsoft.com/office/drawing/2014/main" id="{44739AA5-97CB-6943-9939-D05E84574D79}"/>
                </a:ext>
              </a:extLst>
            </p:cNvPr>
            <p:cNvSpPr/>
            <p:nvPr userDrawn="1"/>
          </p:nvSpPr>
          <p:spPr>
            <a:xfrm>
              <a:off x="6816945" y="371475"/>
              <a:ext cx="5014691" cy="52038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8" name="Trekant 17">
              <a:extLst>
                <a:ext uri="{FF2B5EF4-FFF2-40B4-BE49-F238E27FC236}">
                  <a16:creationId xmlns:a16="http://schemas.microsoft.com/office/drawing/2014/main" id="{46A43932-DD7B-CC49-BAF4-E88790E66DDF}"/>
                </a:ext>
              </a:extLst>
            </p:cNvPr>
            <p:cNvSpPr>
              <a:spLocks/>
            </p:cNvSpPr>
            <p:nvPr userDrawn="1"/>
          </p:nvSpPr>
          <p:spPr>
            <a:xfrm rot="16200000">
              <a:off x="6366945" y="2793387"/>
              <a:ext cx="540000" cy="360000"/>
            </a:xfrm>
            <a:prstGeom prst="triangl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4" name="Undertittel 2">
            <a:extLst>
              <a:ext uri="{FF2B5EF4-FFF2-40B4-BE49-F238E27FC236}">
                <a16:creationId xmlns:a16="http://schemas.microsoft.com/office/drawing/2014/main" id="{B0C7010E-09BD-4441-8427-669D782B1B9E}"/>
              </a:ext>
            </a:extLst>
          </p:cNvPr>
          <p:cNvSpPr>
            <a:spLocks noGrp="1"/>
          </p:cNvSpPr>
          <p:nvPr>
            <p:ph type="subTitle" idx="1"/>
          </p:nvPr>
        </p:nvSpPr>
        <p:spPr>
          <a:xfrm>
            <a:off x="360000" y="2327355"/>
            <a:ext cx="5015627" cy="1622931"/>
          </a:xfrm>
          <a:prstGeom prst="rect">
            <a:avLst/>
          </a:prstGeom>
        </p:spPr>
        <p:txBody>
          <a:bodyPr/>
          <a:lstStyle>
            <a:lvl1pPr marL="0" indent="0" algn="ctr">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25" name="Tittel 1">
            <a:extLst>
              <a:ext uri="{FF2B5EF4-FFF2-40B4-BE49-F238E27FC236}">
                <a16:creationId xmlns:a16="http://schemas.microsoft.com/office/drawing/2014/main" id="{CB53200D-6BD8-8F47-BCCB-C78C13538CB2}"/>
              </a:ext>
            </a:extLst>
          </p:cNvPr>
          <p:cNvSpPr>
            <a:spLocks noGrp="1"/>
          </p:cNvSpPr>
          <p:nvPr>
            <p:ph type="title" hasCustomPrompt="1"/>
          </p:nvPr>
        </p:nvSpPr>
        <p:spPr>
          <a:xfrm>
            <a:off x="359999" y="359053"/>
            <a:ext cx="5015627" cy="1876931"/>
          </a:xfrm>
          <a:prstGeom prst="rect">
            <a:avLst/>
          </a:prstGeom>
        </p:spPr>
        <p:txBody>
          <a:bodyPr anchor="b"/>
          <a:lstStyle>
            <a:lvl1pPr algn="ctr">
              <a:defRPr sz="4400" b="1" i="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dirty="0"/>
              <a:t>KLIKK FOR Å REDIGERE</a:t>
            </a:r>
          </a:p>
        </p:txBody>
      </p:sp>
      <p:sp>
        <p:nvSpPr>
          <p:cNvPr id="12" name="Plassholder for tekst 2">
            <a:extLst>
              <a:ext uri="{FF2B5EF4-FFF2-40B4-BE49-F238E27FC236}">
                <a16:creationId xmlns:a16="http://schemas.microsoft.com/office/drawing/2014/main" id="{40A664F9-E5E8-E64D-9108-CDB83DB1978A}"/>
              </a:ext>
            </a:extLst>
          </p:cNvPr>
          <p:cNvSpPr>
            <a:spLocks noGrp="1"/>
          </p:cNvSpPr>
          <p:nvPr>
            <p:ph type="body" sz="quarter" idx="15" hasCustomPrompt="1"/>
          </p:nvPr>
        </p:nvSpPr>
        <p:spPr>
          <a:xfrm>
            <a:off x="7176945" y="721979"/>
            <a:ext cx="4293741" cy="4502818"/>
          </a:xfrm>
          <a:prstGeom prst="rect">
            <a:avLst/>
          </a:prstGeom>
        </p:spPr>
        <p:txBody>
          <a:bodyPr anchor="ctr"/>
          <a:lstStyle>
            <a:lvl1pPr>
              <a:defRPr sz="2400">
                <a:latin typeface="+mn-lt"/>
              </a:defRPr>
            </a:lvl1pPr>
          </a:lstStyle>
          <a:p>
            <a:pPr lvl="0"/>
            <a:r>
              <a:rPr lang="nb-NO" dirty="0"/>
              <a:t>Klikk for å redigere punkter</a:t>
            </a:r>
          </a:p>
        </p:txBody>
      </p:sp>
    </p:spTree>
    <p:extLst>
      <p:ext uri="{BB962C8B-B14F-4D97-AF65-F5344CB8AC3E}">
        <p14:creationId xmlns:p14="http://schemas.microsoft.com/office/powerpoint/2010/main" val="406722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9" name="Plassholder for diagram 2">
            <a:extLst>
              <a:ext uri="{FF2B5EF4-FFF2-40B4-BE49-F238E27FC236}">
                <a16:creationId xmlns:a16="http://schemas.microsoft.com/office/drawing/2014/main" id="{9FC845ED-227D-CD4E-9B71-FBD9603CF722}"/>
              </a:ext>
            </a:extLst>
          </p:cNvPr>
          <p:cNvSpPr>
            <a:spLocks noGrp="1"/>
          </p:cNvSpPr>
          <p:nvPr>
            <p:ph type="chart" sz="quarter" idx="13" hasCustomPrompt="1"/>
          </p:nvPr>
        </p:nvSpPr>
        <p:spPr>
          <a:xfrm>
            <a:off x="319715" y="319714"/>
            <a:ext cx="11511741" cy="525558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Klikk på ikonet for å legge til diagram</a:t>
            </a:r>
          </a:p>
        </p:txBody>
      </p:sp>
    </p:spTree>
    <p:extLst>
      <p:ext uri="{BB962C8B-B14F-4D97-AF65-F5344CB8AC3E}">
        <p14:creationId xmlns:p14="http://schemas.microsoft.com/office/powerpoint/2010/main" val="424714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amnesty.no/"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e 3">
            <a:hlinkClick r:id="rId17"/>
            <a:extLst>
              <a:ext uri="{FF2B5EF4-FFF2-40B4-BE49-F238E27FC236}">
                <a16:creationId xmlns:a16="http://schemas.microsoft.com/office/drawing/2014/main" id="{232E7C60-F83E-BB43-989F-46462012ED39}"/>
              </a:ext>
            </a:extLst>
          </p:cNvPr>
          <p:cNvPicPr>
            <a:picLocks noChangeAspect="1"/>
          </p:cNvPicPr>
          <p:nvPr userDrawn="1"/>
        </p:nvPicPr>
        <p:blipFill>
          <a:blip r:embed="rId18"/>
          <a:stretch>
            <a:fillRect/>
          </a:stretch>
        </p:blipFill>
        <p:spPr>
          <a:xfrm>
            <a:off x="10558968" y="5952875"/>
            <a:ext cx="1273032" cy="540000"/>
          </a:xfrm>
          <a:prstGeom prst="rect">
            <a:avLst/>
          </a:prstGeom>
          <a:noFill/>
          <a:ln>
            <a:noFill/>
          </a:ln>
        </p:spPr>
      </p:pic>
    </p:spTree>
    <p:extLst>
      <p:ext uri="{BB962C8B-B14F-4D97-AF65-F5344CB8AC3E}">
        <p14:creationId xmlns:p14="http://schemas.microsoft.com/office/powerpoint/2010/main" val="2662162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052A845-8F01-4040-903B-C19847247AFC}"/>
              </a:ext>
            </a:extLst>
          </p:cNvPr>
          <p:cNvPicPr>
            <a:picLocks noChangeAspect="1"/>
          </p:cNvPicPr>
          <p:nvPr/>
        </p:nvPicPr>
        <p:blipFill>
          <a:blip r:embed="rId3"/>
          <a:stretch>
            <a:fillRect/>
          </a:stretch>
        </p:blipFill>
        <p:spPr>
          <a:xfrm>
            <a:off x="88135" y="116306"/>
            <a:ext cx="12192000" cy="6857999"/>
          </a:xfrm>
          <a:prstGeom prst="rect">
            <a:avLst/>
          </a:prstGeom>
        </p:spPr>
      </p:pic>
      <p:sp>
        <p:nvSpPr>
          <p:cNvPr id="4" name="Tittel 6">
            <a:extLst>
              <a:ext uri="{FF2B5EF4-FFF2-40B4-BE49-F238E27FC236}">
                <a16:creationId xmlns:a16="http://schemas.microsoft.com/office/drawing/2014/main" id="{218B3985-3274-4058-BA9D-F93A4AEBD611}"/>
              </a:ext>
            </a:extLst>
          </p:cNvPr>
          <p:cNvSpPr>
            <a:spLocks noGrp="1"/>
          </p:cNvSpPr>
          <p:nvPr>
            <p:ph type="ctrTitle"/>
          </p:nvPr>
        </p:nvSpPr>
        <p:spPr>
          <a:xfrm>
            <a:off x="2277760" y="3429000"/>
            <a:ext cx="5735999" cy="2142303"/>
          </a:xfrm>
        </p:spPr>
        <p:txBody>
          <a:bodyPr/>
          <a:lstStyle/>
          <a:p>
            <a:r>
              <a:rPr lang="nb-NO" dirty="0"/>
              <a:t>In China</a:t>
            </a:r>
          </a:p>
        </p:txBody>
      </p:sp>
    </p:spTree>
    <p:extLst>
      <p:ext uri="{BB962C8B-B14F-4D97-AF65-F5344CB8AC3E}">
        <p14:creationId xmlns:p14="http://schemas.microsoft.com/office/powerpoint/2010/main" val="4196311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677D5D7-7250-4FB1-9A18-38F6F82D47DA}"/>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10940169-20E8-463B-B14D-857A5FBCCF16}"/>
              </a:ext>
            </a:extLst>
          </p:cNvPr>
          <p:cNvSpPr>
            <a:spLocks noGrp="1"/>
          </p:cNvSpPr>
          <p:nvPr>
            <p:ph type="subTitle" idx="1"/>
          </p:nvPr>
        </p:nvSpPr>
        <p:spPr/>
        <p:txBody>
          <a:bodyPr/>
          <a:lstStyle/>
          <a:p>
            <a:endParaRPr lang="nb-NO"/>
          </a:p>
        </p:txBody>
      </p:sp>
      <p:pic>
        <p:nvPicPr>
          <p:cNvPr id="5" name="Bilde 4">
            <a:extLst>
              <a:ext uri="{FF2B5EF4-FFF2-40B4-BE49-F238E27FC236}">
                <a16:creationId xmlns:a16="http://schemas.microsoft.com/office/drawing/2014/main" id="{4B084DB7-1DC4-4597-B88C-99447A2A80E1}"/>
              </a:ext>
            </a:extLst>
          </p:cNvPr>
          <p:cNvPicPr>
            <a:picLocks noChangeAspect="1"/>
          </p:cNvPicPr>
          <p:nvPr/>
        </p:nvPicPr>
        <p:blipFill>
          <a:blip r:embed="rId3"/>
          <a:stretch>
            <a:fillRect/>
          </a:stretch>
        </p:blipFill>
        <p:spPr>
          <a:xfrm>
            <a:off x="6257580" y="0"/>
            <a:ext cx="5934422" cy="6858000"/>
          </a:xfrm>
          <a:prstGeom prst="rect">
            <a:avLst/>
          </a:prstGeom>
        </p:spPr>
      </p:pic>
      <p:pic>
        <p:nvPicPr>
          <p:cNvPr id="6" name="Bilde 5">
            <a:extLst>
              <a:ext uri="{FF2B5EF4-FFF2-40B4-BE49-F238E27FC236}">
                <a16:creationId xmlns:a16="http://schemas.microsoft.com/office/drawing/2014/main" id="{FD0B7018-D415-4092-AA54-712D305825E3}"/>
              </a:ext>
            </a:extLst>
          </p:cNvPr>
          <p:cNvPicPr>
            <a:picLocks noChangeAspect="1"/>
          </p:cNvPicPr>
          <p:nvPr/>
        </p:nvPicPr>
        <p:blipFill>
          <a:blip r:embed="rId4"/>
          <a:stretch>
            <a:fillRect/>
          </a:stretch>
        </p:blipFill>
        <p:spPr>
          <a:xfrm>
            <a:off x="-1" y="0"/>
            <a:ext cx="6257581" cy="6858000"/>
          </a:xfrm>
          <a:prstGeom prst="rect">
            <a:avLst/>
          </a:prstGeom>
        </p:spPr>
      </p:pic>
    </p:spTree>
    <p:extLst>
      <p:ext uri="{BB962C8B-B14F-4D97-AF65-F5344CB8AC3E}">
        <p14:creationId xmlns:p14="http://schemas.microsoft.com/office/powerpoint/2010/main" val="169670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6652"/>
        </a:solidFill>
        <a:effectLst/>
      </p:bgPr>
    </p:bg>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2F064D59-32DA-45B0-A8D4-2B56A00B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675" y="847165"/>
            <a:ext cx="2366198" cy="51098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a:extLst>
              <a:ext uri="{FF2B5EF4-FFF2-40B4-BE49-F238E27FC236}">
                <a16:creationId xmlns:a16="http://schemas.microsoft.com/office/drawing/2014/main" id="{0F30B63D-ABE2-416A-89F9-3D07F76A7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948" y="591746"/>
            <a:ext cx="3619734" cy="564983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38A629CC-6634-4F29-9E83-3CF88AAF7F4D}"/>
              </a:ext>
            </a:extLst>
          </p:cNvPr>
          <p:cNvPicPr>
            <a:picLocks noChangeAspect="1"/>
          </p:cNvPicPr>
          <p:nvPr/>
        </p:nvPicPr>
        <p:blipFill rotWithShape="1">
          <a:blip r:embed="rId5"/>
          <a:srcRect l="12728" r="28070"/>
          <a:stretch/>
        </p:blipFill>
        <p:spPr>
          <a:xfrm>
            <a:off x="8518917" y="1504694"/>
            <a:ext cx="2415713" cy="2720330"/>
          </a:xfrm>
          <a:prstGeom prst="rect">
            <a:avLst/>
          </a:prstGeom>
        </p:spPr>
      </p:pic>
      <p:sp>
        <p:nvSpPr>
          <p:cNvPr id="8" name="TekstSylinder 7">
            <a:extLst>
              <a:ext uri="{FF2B5EF4-FFF2-40B4-BE49-F238E27FC236}">
                <a16:creationId xmlns:a16="http://schemas.microsoft.com/office/drawing/2014/main" id="{67A9D020-C118-4252-8979-0885DF9FBC8B}"/>
              </a:ext>
            </a:extLst>
          </p:cNvPr>
          <p:cNvSpPr txBox="1"/>
          <p:nvPr/>
        </p:nvSpPr>
        <p:spPr>
          <a:xfrm>
            <a:off x="8532016" y="4230583"/>
            <a:ext cx="2366198" cy="150810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Book"/>
                <a:ea typeface="+mn-ea"/>
                <a:cs typeface="+mn-cs"/>
              </a:rPr>
              <a:t> I support human rights in China. #raiseyourhand   and do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Book"/>
                <a:ea typeface="+mn-ea"/>
                <a:cs typeface="+mn-cs"/>
              </a:rPr>
              <a:t> </a:t>
            </a:r>
            <a:r>
              <a:rPr kumimoji="0" lang="en-US" sz="1400" b="0" i="0" u="none" strike="noStrike" kern="1200" cap="none" spc="0" normalizeH="0" baseline="0" noProof="0" dirty="0">
                <a:ln>
                  <a:noFill/>
                </a:ln>
                <a:solidFill>
                  <a:srgbClr val="DAE3F3"/>
                </a:solidFill>
                <a:effectLst/>
                <a:uLnTx/>
                <a:uFillTx/>
                <a:latin typeface="Avenir Book"/>
                <a:ea typeface="+mn-ea"/>
                <a:cs typeface="+mn-cs"/>
              </a:rPr>
              <a:t>@odegaard.98 </a:t>
            </a:r>
            <a:r>
              <a:rPr kumimoji="0" lang="en-US" sz="1400" b="0" i="0" u="none" strike="noStrike" kern="1200" cap="none" spc="0" normalizeH="0" baseline="0" noProof="0" dirty="0">
                <a:ln>
                  <a:noFill/>
                </a:ln>
                <a:solidFill>
                  <a:srgbClr val="FFFFFF"/>
                </a:solidFill>
                <a:effectLst/>
                <a:uLnTx/>
                <a:uFillTx/>
                <a:latin typeface="Avenir Book"/>
                <a:ea typeface="+mn-ea"/>
                <a:cs typeface="+mn-cs"/>
              </a:rPr>
              <a:t>and </a:t>
            </a:r>
            <a:r>
              <a:rPr kumimoji="0" lang="en-US" sz="1400" b="0" i="0" u="none" strike="noStrike" kern="1200" cap="none" spc="0" normalizeH="0" baseline="0" noProof="0" dirty="0">
                <a:ln>
                  <a:noFill/>
                </a:ln>
                <a:solidFill>
                  <a:srgbClr val="DAE3F3"/>
                </a:solidFill>
                <a:effectLst/>
                <a:uLnTx/>
                <a:uFillTx/>
                <a:latin typeface="Avenir Book"/>
                <a:ea typeface="+mn-ea"/>
                <a:cs typeface="+mn-cs"/>
              </a:rPr>
              <a:t>@marenlundby</a:t>
            </a:r>
            <a:r>
              <a:rPr kumimoji="0" lang="en-US" sz="1400" b="0" i="0" u="none" strike="noStrike" kern="1200" cap="none" spc="0" normalizeH="0" baseline="0" noProof="0" dirty="0">
                <a:ln>
                  <a:noFill/>
                </a:ln>
                <a:solidFill>
                  <a:srgbClr val="000000"/>
                </a:solidFill>
                <a:effectLst/>
                <a:uLnTx/>
                <a:uFillTx/>
                <a:latin typeface="Avenir Boo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venir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venir Book"/>
              <a:ea typeface="+mn-ea"/>
              <a:cs typeface="+mn-cs"/>
            </a:endParaRPr>
          </a:p>
        </p:txBody>
      </p:sp>
      <p:sp>
        <p:nvSpPr>
          <p:cNvPr id="9" name="Tittel 2">
            <a:extLst>
              <a:ext uri="{FF2B5EF4-FFF2-40B4-BE49-F238E27FC236}">
                <a16:creationId xmlns:a16="http://schemas.microsoft.com/office/drawing/2014/main" id="{2249A18B-A9FD-4B7E-935C-6E282782A829}"/>
              </a:ext>
            </a:extLst>
          </p:cNvPr>
          <p:cNvSpPr>
            <a:spLocks noGrp="1"/>
          </p:cNvSpPr>
          <p:nvPr>
            <p:ph type="ctrTitle"/>
          </p:nvPr>
        </p:nvSpPr>
        <p:spPr>
          <a:xfrm>
            <a:off x="454130" y="607478"/>
            <a:ext cx="5735999" cy="897216"/>
          </a:xfrm>
        </p:spPr>
        <p:txBody>
          <a:bodyPr/>
          <a:lstStyle/>
          <a:p>
            <a:r>
              <a:rPr lang="nb-NO" sz="4000" cap="all" dirty="0">
                <a:solidFill>
                  <a:schemeClr val="bg1"/>
                </a:solidFill>
                <a:highlight>
                  <a:srgbClr val="000000"/>
                </a:highlight>
              </a:rPr>
              <a:t>BLI MED OG HEV HÅNDA!</a:t>
            </a:r>
          </a:p>
        </p:txBody>
      </p:sp>
      <p:sp>
        <p:nvSpPr>
          <p:cNvPr id="10" name="Undertittel 5">
            <a:extLst>
              <a:ext uri="{FF2B5EF4-FFF2-40B4-BE49-F238E27FC236}">
                <a16:creationId xmlns:a16="http://schemas.microsoft.com/office/drawing/2014/main" id="{3B4AF271-370F-4B6F-B04C-569C058574B3}"/>
              </a:ext>
            </a:extLst>
          </p:cNvPr>
          <p:cNvSpPr>
            <a:spLocks noGrp="1"/>
          </p:cNvSpPr>
          <p:nvPr>
            <p:ph type="subTitle" idx="1"/>
          </p:nvPr>
        </p:nvSpPr>
        <p:spPr>
          <a:xfrm>
            <a:off x="421158" y="1801596"/>
            <a:ext cx="7000729" cy="1622931"/>
          </a:xfrm>
        </p:spPr>
        <p:txBody>
          <a:bodyPr/>
          <a:lstStyle/>
          <a:p>
            <a:pPr marL="514350" indent="-514350" algn="l">
              <a:buFont typeface="+mj-lt"/>
              <a:buAutoNum type="arabicPeriod"/>
            </a:pPr>
            <a:r>
              <a:rPr lang="nb-NO" dirty="0">
                <a:solidFill>
                  <a:schemeClr val="tx1"/>
                </a:solidFill>
              </a:rPr>
              <a:t>Ta et lagbilde med hevet venstre hånd</a:t>
            </a:r>
          </a:p>
          <a:p>
            <a:pPr marL="514350" indent="-514350" algn="l">
              <a:buFont typeface="+mj-lt"/>
              <a:buAutoNum type="arabicPeriod"/>
            </a:pPr>
            <a:r>
              <a:rPr lang="nb-NO" dirty="0">
                <a:solidFill>
                  <a:schemeClr val="tx1"/>
                </a:solidFill>
              </a:rPr>
              <a:t>Del bildet på Instagram med emneknaggen </a:t>
            </a:r>
            <a:r>
              <a:rPr lang="nb-NO" dirty="0">
                <a:solidFill>
                  <a:schemeClr val="tx1"/>
                </a:solidFill>
                <a:highlight>
                  <a:srgbClr val="FFFF00"/>
                </a:highlight>
              </a:rPr>
              <a:t>#raiseyourhand</a:t>
            </a:r>
          </a:p>
          <a:p>
            <a:pPr marL="514350" indent="-514350" algn="l">
              <a:buFont typeface="+mj-lt"/>
              <a:buAutoNum type="arabicPeriod"/>
            </a:pPr>
            <a:r>
              <a:rPr lang="nb-NO" dirty="0">
                <a:solidFill>
                  <a:schemeClr val="tx1"/>
                </a:solidFill>
              </a:rPr>
              <a:t>Husk å tagge @amnesty_norge, @idrettsforbundet og ditt forbund.</a:t>
            </a:r>
          </a:p>
          <a:p>
            <a:pPr marL="514350" indent="-514350" algn="l">
              <a:buFont typeface="+mj-lt"/>
              <a:buAutoNum type="arabicPeriod"/>
            </a:pPr>
            <a:r>
              <a:rPr lang="nb-NO" dirty="0">
                <a:solidFill>
                  <a:schemeClr val="tx1"/>
                </a:solidFill>
              </a:rPr>
              <a:t>Ta gjerne bildet i en sportslig setting - i skiløypene eller skøytebanen, på trening, eller på tur. </a:t>
            </a:r>
          </a:p>
          <a:p>
            <a:pPr algn="l"/>
            <a:r>
              <a:rPr lang="nb-NO" dirty="0">
                <a:solidFill>
                  <a:schemeClr val="tx1"/>
                </a:solidFill>
                <a:highlight>
                  <a:srgbClr val="FFFF00"/>
                </a:highlight>
              </a:rPr>
              <a:t>Du kan også ta en selfie alene og legge ut med de samme emneknaggene</a:t>
            </a:r>
          </a:p>
          <a:p>
            <a:pPr algn="l"/>
            <a:endParaRPr lang="nb-NO" dirty="0">
              <a:solidFill>
                <a:schemeClr val="tx1"/>
              </a:solidFill>
            </a:endParaRPr>
          </a:p>
          <a:p>
            <a:pPr algn="l"/>
            <a:endParaRPr lang="nb-NO" sz="2800" dirty="0">
              <a:solidFill>
                <a:schemeClr val="tx1"/>
              </a:solidFill>
            </a:endParaRPr>
          </a:p>
        </p:txBody>
      </p:sp>
    </p:spTree>
    <p:extLst>
      <p:ext uri="{BB962C8B-B14F-4D97-AF65-F5344CB8AC3E}">
        <p14:creationId xmlns:p14="http://schemas.microsoft.com/office/powerpoint/2010/main" val="227283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65EF6E9-2236-4347-9227-7850317D43F5}"/>
              </a:ext>
            </a:extLst>
          </p:cNvPr>
          <p:cNvSpPr>
            <a:spLocks noGrp="1"/>
          </p:cNvSpPr>
          <p:nvPr>
            <p:ph type="ctrTitle"/>
          </p:nvPr>
        </p:nvSpPr>
        <p:spPr>
          <a:xfrm>
            <a:off x="1126482" y="1062317"/>
            <a:ext cx="5735999" cy="1112369"/>
          </a:xfrm>
        </p:spPr>
        <p:txBody>
          <a:bodyPr/>
          <a:lstStyle/>
          <a:p>
            <a:r>
              <a:rPr lang="nb-NO" dirty="0"/>
              <a:t>Bli med på film!</a:t>
            </a:r>
          </a:p>
        </p:txBody>
      </p:sp>
      <p:pic>
        <p:nvPicPr>
          <p:cNvPr id="7" name="Grafikk 6" descr="Videokamera med heldekkende fyll">
            <a:extLst>
              <a:ext uri="{FF2B5EF4-FFF2-40B4-BE49-F238E27FC236}">
                <a16:creationId xmlns:a16="http://schemas.microsoft.com/office/drawing/2014/main" id="{93FE24D4-2634-4883-B074-732D375111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5081" y="2514600"/>
            <a:ext cx="3805517" cy="3805517"/>
          </a:xfrm>
          <a:prstGeom prst="rect">
            <a:avLst/>
          </a:prstGeom>
        </p:spPr>
      </p:pic>
    </p:spTree>
    <p:extLst>
      <p:ext uri="{BB962C8B-B14F-4D97-AF65-F5344CB8AC3E}">
        <p14:creationId xmlns:p14="http://schemas.microsoft.com/office/powerpoint/2010/main" val="3434041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9E593"/>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1DAF72-EC08-4673-B7CB-85CF3C0C7601}"/>
              </a:ext>
            </a:extLst>
          </p:cNvPr>
          <p:cNvSpPr>
            <a:spLocks noGrp="1"/>
          </p:cNvSpPr>
          <p:nvPr>
            <p:ph type="ctrTitle"/>
          </p:nvPr>
        </p:nvSpPr>
        <p:spPr/>
        <p:txBody>
          <a:bodyPr/>
          <a:lstStyle/>
          <a:p>
            <a:r>
              <a:rPr lang="nb-NO" dirty="0"/>
              <a:t>Spørsmål?</a:t>
            </a:r>
          </a:p>
        </p:txBody>
      </p:sp>
      <p:sp>
        <p:nvSpPr>
          <p:cNvPr id="4" name="Undertittel 3">
            <a:extLst>
              <a:ext uri="{FF2B5EF4-FFF2-40B4-BE49-F238E27FC236}">
                <a16:creationId xmlns:a16="http://schemas.microsoft.com/office/drawing/2014/main" id="{4975AFE2-C95B-4EEF-A2FA-26BAAC32A301}"/>
              </a:ext>
            </a:extLst>
          </p:cNvPr>
          <p:cNvSpPr>
            <a:spLocks noGrp="1"/>
          </p:cNvSpPr>
          <p:nvPr>
            <p:ph type="subTitle" idx="1"/>
          </p:nvPr>
        </p:nvSpPr>
        <p:spPr>
          <a:xfrm>
            <a:off x="360000" y="4497713"/>
            <a:ext cx="5735999" cy="1612567"/>
          </a:xfrm>
        </p:spPr>
        <p:txBody>
          <a:bodyPr/>
          <a:lstStyle/>
          <a:p>
            <a:r>
              <a:rPr lang="nb-NO" dirty="0"/>
              <a:t>Skriv inn kontaktinformasjon til dere. </a:t>
            </a:r>
          </a:p>
        </p:txBody>
      </p:sp>
    </p:spTree>
    <p:extLst>
      <p:ext uri="{BB962C8B-B14F-4D97-AF65-F5344CB8AC3E}">
        <p14:creationId xmlns:p14="http://schemas.microsoft.com/office/powerpoint/2010/main" val="1627857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folkemengde&#10;&#10;Automatisk generert beskrivelse">
            <a:extLst>
              <a:ext uri="{FF2B5EF4-FFF2-40B4-BE49-F238E27FC236}">
                <a16:creationId xmlns:a16="http://schemas.microsoft.com/office/drawing/2014/main" id="{C0B8295E-06C9-4731-BD1B-86E7B29442B7}"/>
              </a:ext>
            </a:extLst>
          </p:cNvPr>
          <p:cNvPicPr>
            <a:picLocks noGrp="1" noChangeAspect="1"/>
          </p:cNvPicPr>
          <p:nvPr>
            <p:ph type="pic" sz="quarter" idx="10"/>
          </p:nvPr>
        </p:nvPicPr>
        <p:blipFill>
          <a:blip r:embed="rId3"/>
          <a:srcRect t="8086" b="8086"/>
          <a:stretch>
            <a:fillRect/>
          </a:stretch>
        </p:blipFill>
        <p:spPr/>
      </p:pic>
    </p:spTree>
    <p:extLst>
      <p:ext uri="{BB962C8B-B14F-4D97-AF65-F5344CB8AC3E}">
        <p14:creationId xmlns:p14="http://schemas.microsoft.com/office/powerpoint/2010/main" val="279851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9CA"/>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B1FD8684-4869-4A9F-BED9-5AD2E79D4CE5}"/>
              </a:ext>
            </a:extLst>
          </p:cNvPr>
          <p:cNvPicPr>
            <a:picLocks noChangeAspect="1"/>
          </p:cNvPicPr>
          <p:nvPr/>
        </p:nvPicPr>
        <p:blipFill rotWithShape="1">
          <a:blip r:embed="rId3"/>
          <a:srcRect l="3553" r="23072"/>
          <a:stretch/>
        </p:blipFill>
        <p:spPr>
          <a:xfrm>
            <a:off x="5678905" y="0"/>
            <a:ext cx="6513094" cy="6858000"/>
          </a:xfrm>
          <a:prstGeom prst="rect">
            <a:avLst/>
          </a:prstGeom>
        </p:spPr>
      </p:pic>
      <p:sp>
        <p:nvSpPr>
          <p:cNvPr id="2" name="TekstSylinder 1">
            <a:extLst>
              <a:ext uri="{FF2B5EF4-FFF2-40B4-BE49-F238E27FC236}">
                <a16:creationId xmlns:a16="http://schemas.microsoft.com/office/drawing/2014/main" id="{A1DB59A6-1095-4A54-A921-B1DAF4D0F8E3}"/>
              </a:ext>
            </a:extLst>
          </p:cNvPr>
          <p:cNvSpPr txBox="1"/>
          <p:nvPr/>
        </p:nvSpPr>
        <p:spPr>
          <a:xfrm>
            <a:off x="173455" y="936458"/>
            <a:ext cx="5264818"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0000"/>
                </a:solidFill>
                <a:effectLst/>
                <a:uLnTx/>
                <a:uFillTx/>
                <a:latin typeface="Arial" panose="020B0604020202020204"/>
                <a:ea typeface="+mn-ea"/>
                <a:cs typeface="+mn-cs"/>
              </a:rPr>
              <a:t>Manglende</a:t>
            </a:r>
            <a:r>
              <a:rPr kumimoji="0" lang="en-GB" sz="4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4800" b="1" i="0" u="none" strike="noStrike" kern="1200" cap="none" spc="0" normalizeH="0" baseline="0" noProof="0" dirty="0" err="1">
                <a:ln>
                  <a:noFill/>
                </a:ln>
                <a:solidFill>
                  <a:srgbClr val="000000"/>
                </a:solidFill>
                <a:effectLst/>
                <a:uLnTx/>
                <a:uFillTx/>
                <a:latin typeface="Arial" panose="020B0604020202020204"/>
                <a:ea typeface="+mn-ea"/>
                <a:cs typeface="+mn-cs"/>
              </a:rPr>
              <a:t>ytringsfrihet</a:t>
            </a:r>
            <a:r>
              <a:rPr kumimoji="0" lang="en-GB" sz="4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4800" b="1" i="0" u="none" strike="noStrike" kern="1200" cap="none" spc="0" normalizeH="0" baseline="0" noProof="0" dirty="0" err="1">
                <a:ln>
                  <a:noFill/>
                </a:ln>
                <a:solidFill>
                  <a:srgbClr val="000000"/>
                </a:solidFill>
                <a:effectLst/>
                <a:uLnTx/>
                <a:uFillTx/>
                <a:latin typeface="Arial" panose="020B0604020202020204"/>
                <a:ea typeface="+mn-ea"/>
                <a:cs typeface="+mn-cs"/>
              </a:rPr>
              <a:t>i</a:t>
            </a:r>
            <a:r>
              <a:rPr kumimoji="0" lang="en-GB" sz="4800" b="1" i="0" u="none" strike="noStrike" kern="1200" cap="none" spc="0" normalizeH="0" baseline="0" noProof="0" dirty="0">
                <a:ln>
                  <a:noFill/>
                </a:ln>
                <a:solidFill>
                  <a:srgbClr val="000000"/>
                </a:solidFill>
                <a:effectLst/>
                <a:uLnTx/>
                <a:uFillTx/>
                <a:latin typeface="Arial" panose="020B0604020202020204"/>
                <a:ea typeface="+mn-ea"/>
                <a:cs typeface="+mn-cs"/>
              </a:rPr>
              <a:t> Kina</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srgbClr val="000000"/>
                </a:solidFill>
                <a:effectLst/>
                <a:uLnTx/>
                <a:uFillTx/>
                <a:latin typeface="Arial" panose="020B0604020202020204"/>
                <a:ea typeface="+mn-ea"/>
                <a:cs typeface="+mn-cs"/>
              </a:rPr>
              <a:t>Sensur</a:t>
            </a:r>
            <a:r>
              <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srgbClr val="000000"/>
                </a:solidFill>
                <a:effectLst/>
                <a:uLnTx/>
                <a:uFillTx/>
                <a:latin typeface="Arial" panose="020B0604020202020204"/>
                <a:ea typeface="+mn-ea"/>
                <a:cs typeface="+mn-cs"/>
              </a:rPr>
              <a:t>Overvåkning</a:t>
            </a:r>
            <a:endPar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srgbClr val="000000"/>
                </a:solidFill>
                <a:effectLst/>
                <a:uLnTx/>
                <a:uFillTx/>
                <a:latin typeface="Arial" panose="020B0604020202020204"/>
                <a:ea typeface="+mn-ea"/>
                <a:cs typeface="+mn-cs"/>
              </a:rPr>
              <a:t>Informasjonskontroll</a:t>
            </a:r>
            <a:endPar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7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0CF7101-6F91-4B21-B369-1D05F90604F4}"/>
              </a:ext>
            </a:extLst>
          </p:cNvPr>
          <p:cNvPicPr>
            <a:picLocks noChangeAspect="1"/>
          </p:cNvPicPr>
          <p:nvPr/>
        </p:nvPicPr>
        <p:blipFill rotWithShape="1">
          <a:blip r:embed="rId3"/>
          <a:srcRect b="25000"/>
          <a:stretch/>
        </p:blipFill>
        <p:spPr>
          <a:xfrm>
            <a:off x="20" y="0"/>
            <a:ext cx="12191980" cy="6857990"/>
          </a:xfrm>
          <a:prstGeom prst="rect">
            <a:avLst/>
          </a:prstGeom>
          <a:noFill/>
        </p:spPr>
      </p:pic>
      <p:sp>
        <p:nvSpPr>
          <p:cNvPr id="16" name="Title 2">
            <a:extLst>
              <a:ext uri="{FF2B5EF4-FFF2-40B4-BE49-F238E27FC236}">
                <a16:creationId xmlns:a16="http://schemas.microsoft.com/office/drawing/2014/main" id="{6A66A3D2-5A7E-4293-B564-E49C922E5B75}"/>
              </a:ext>
            </a:extLst>
          </p:cNvPr>
          <p:cNvSpPr>
            <a:spLocks noGrp="1"/>
          </p:cNvSpPr>
          <p:nvPr>
            <p:ph type="ctrTitle"/>
          </p:nvPr>
        </p:nvSpPr>
        <p:spPr>
          <a:xfrm>
            <a:off x="545195" y="259262"/>
            <a:ext cx="5735999" cy="2142303"/>
          </a:xfrm>
        </p:spPr>
        <p:txBody>
          <a:bodyPr/>
          <a:lstStyle/>
          <a:p>
            <a:r>
              <a:rPr lang="en-US" dirty="0"/>
              <a:t>Ilham </a:t>
            </a:r>
            <a:r>
              <a:rPr lang="en-US" dirty="0" err="1"/>
              <a:t>tohti</a:t>
            </a:r>
            <a:endParaRPr lang="en-US" dirty="0"/>
          </a:p>
        </p:txBody>
      </p:sp>
      <p:sp>
        <p:nvSpPr>
          <p:cNvPr id="18" name="Subtitle 3">
            <a:extLst>
              <a:ext uri="{FF2B5EF4-FFF2-40B4-BE49-F238E27FC236}">
                <a16:creationId xmlns:a16="http://schemas.microsoft.com/office/drawing/2014/main" id="{BFD0DB2C-6A6A-4F43-8CF0-A02E2CFBEDBE}"/>
              </a:ext>
            </a:extLst>
          </p:cNvPr>
          <p:cNvSpPr>
            <a:spLocks noGrp="1"/>
          </p:cNvSpPr>
          <p:nvPr>
            <p:ph type="subTitle" idx="1"/>
          </p:nvPr>
        </p:nvSpPr>
        <p:spPr>
          <a:xfrm>
            <a:off x="360000" y="2668913"/>
            <a:ext cx="5735999" cy="1612567"/>
          </a:xfrm>
        </p:spPr>
        <p:txBody>
          <a:bodyPr/>
          <a:lstStyle/>
          <a:p>
            <a:r>
              <a:rPr lang="nb-NO" dirty="0"/>
              <a:t>Professor dømt til livstid i fengsel for å jobbe for samhold mellom uigurer og </a:t>
            </a:r>
            <a:r>
              <a:rPr lang="nb-NO" dirty="0" err="1"/>
              <a:t>han-kinesere</a:t>
            </a:r>
            <a:r>
              <a:rPr lang="nb-NO" dirty="0"/>
              <a:t>.</a:t>
            </a:r>
          </a:p>
        </p:txBody>
      </p:sp>
    </p:spTree>
    <p:extLst>
      <p:ext uri="{BB962C8B-B14F-4D97-AF65-F5344CB8AC3E}">
        <p14:creationId xmlns:p14="http://schemas.microsoft.com/office/powerpoint/2010/main" val="253097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4A844641-DEF0-49B7-AA01-7D59EDDD4877}"/>
              </a:ext>
            </a:extLst>
          </p:cNvPr>
          <p:cNvPicPr>
            <a:picLocks noGrp="1" noChangeAspect="1"/>
          </p:cNvPicPr>
          <p:nvPr>
            <p:ph type="pic" sz="quarter" idx="10"/>
          </p:nvPr>
        </p:nvPicPr>
        <p:blipFill rotWithShape="1">
          <a:blip r:embed="rId3"/>
          <a:srcRect l="6320" r="22569" b="-1"/>
          <a:stretch/>
        </p:blipFill>
        <p:spPr>
          <a:xfrm>
            <a:off x="20" y="10"/>
            <a:ext cx="12191980" cy="6857990"/>
          </a:xfrm>
          <a:prstGeom prst="rect">
            <a:avLst/>
          </a:prstGeom>
          <a:noFill/>
        </p:spPr>
      </p:pic>
      <p:sp>
        <p:nvSpPr>
          <p:cNvPr id="10" name="Title 2">
            <a:extLst>
              <a:ext uri="{FF2B5EF4-FFF2-40B4-BE49-F238E27FC236}">
                <a16:creationId xmlns:a16="http://schemas.microsoft.com/office/drawing/2014/main" id="{19C01145-0B86-4337-954F-E5CB7298D31B}"/>
              </a:ext>
            </a:extLst>
          </p:cNvPr>
          <p:cNvSpPr>
            <a:spLocks noGrp="1"/>
          </p:cNvSpPr>
          <p:nvPr>
            <p:ph type="ctrTitle"/>
          </p:nvPr>
        </p:nvSpPr>
        <p:spPr>
          <a:xfrm>
            <a:off x="360002" y="25656"/>
            <a:ext cx="5735999" cy="2142303"/>
          </a:xfrm>
        </p:spPr>
        <p:txBody>
          <a:bodyPr/>
          <a:lstStyle/>
          <a:p>
            <a:r>
              <a:rPr lang="en-US" dirty="0"/>
              <a:t>ZHANG ZHAN</a:t>
            </a:r>
          </a:p>
        </p:txBody>
      </p:sp>
      <p:sp>
        <p:nvSpPr>
          <p:cNvPr id="12" name="Subtitle 3">
            <a:extLst>
              <a:ext uri="{FF2B5EF4-FFF2-40B4-BE49-F238E27FC236}">
                <a16:creationId xmlns:a16="http://schemas.microsoft.com/office/drawing/2014/main" id="{C9DA2270-9155-49B5-88BA-FA40EB2B12AC}"/>
              </a:ext>
            </a:extLst>
          </p:cNvPr>
          <p:cNvSpPr>
            <a:spLocks noGrp="1"/>
          </p:cNvSpPr>
          <p:nvPr>
            <p:ph type="subTitle" idx="1"/>
          </p:nvPr>
        </p:nvSpPr>
        <p:spPr>
          <a:xfrm>
            <a:off x="360002" y="2622716"/>
            <a:ext cx="3280666" cy="3608751"/>
          </a:xfrm>
        </p:spPr>
        <p:txBody>
          <a:bodyPr/>
          <a:lstStyle/>
          <a:p>
            <a:r>
              <a:rPr lang="en-US" sz="3200" dirty="0"/>
              <a:t>Journalist </a:t>
            </a:r>
            <a:r>
              <a:rPr lang="en-US" sz="3200" dirty="0" err="1"/>
              <a:t>dømt</a:t>
            </a:r>
            <a:r>
              <a:rPr lang="en-US" sz="3200" dirty="0"/>
              <a:t> </a:t>
            </a:r>
            <a:r>
              <a:rPr lang="en-US" sz="3200" dirty="0" err="1"/>
              <a:t>til</a:t>
            </a:r>
            <a:r>
              <a:rPr lang="en-US" sz="3200" dirty="0"/>
              <a:t> fire </a:t>
            </a:r>
            <a:r>
              <a:rPr lang="en-US" sz="3200" dirty="0" err="1"/>
              <a:t>års</a:t>
            </a:r>
            <a:r>
              <a:rPr lang="en-US" sz="3200" dirty="0"/>
              <a:t> </a:t>
            </a:r>
            <a:r>
              <a:rPr lang="en-US" sz="3200" dirty="0" err="1"/>
              <a:t>fengsel</a:t>
            </a:r>
            <a:r>
              <a:rPr lang="en-US" sz="3200" dirty="0"/>
              <a:t> for å </a:t>
            </a:r>
            <a:r>
              <a:rPr lang="en-US" sz="3200" dirty="0" err="1"/>
              <a:t>skrive</a:t>
            </a:r>
            <a:r>
              <a:rPr lang="en-US" sz="3200" dirty="0"/>
              <a:t> om Covid-19</a:t>
            </a:r>
          </a:p>
        </p:txBody>
      </p:sp>
    </p:spTree>
    <p:extLst>
      <p:ext uri="{BB962C8B-B14F-4D97-AF65-F5344CB8AC3E}">
        <p14:creationId xmlns:p14="http://schemas.microsoft.com/office/powerpoint/2010/main" val="429463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4E75154-0133-417B-8C97-E860061BFF85}"/>
              </a:ext>
            </a:extLst>
          </p:cNvPr>
          <p:cNvSpPr>
            <a:spLocks noGrp="1"/>
          </p:cNvSpPr>
          <p:nvPr>
            <p:ph type="ctrTitle"/>
          </p:nvPr>
        </p:nvSpPr>
        <p:spPr>
          <a:xfrm>
            <a:off x="6233857" y="484132"/>
            <a:ext cx="5735999" cy="2142303"/>
          </a:xfrm>
        </p:spPr>
        <p:txBody>
          <a:bodyPr/>
          <a:lstStyle/>
          <a:p>
            <a:br>
              <a:rPr lang="nb-NO" dirty="0"/>
            </a:br>
            <a:endParaRPr lang="nb-NO" dirty="0"/>
          </a:p>
        </p:txBody>
      </p:sp>
      <p:sp>
        <p:nvSpPr>
          <p:cNvPr id="5" name="Undertittel 4">
            <a:extLst>
              <a:ext uri="{FF2B5EF4-FFF2-40B4-BE49-F238E27FC236}">
                <a16:creationId xmlns:a16="http://schemas.microsoft.com/office/drawing/2014/main" id="{C9415FF8-FDB1-4A10-A14D-931421C9F9C7}"/>
              </a:ext>
            </a:extLst>
          </p:cNvPr>
          <p:cNvSpPr>
            <a:spLocks noGrp="1"/>
          </p:cNvSpPr>
          <p:nvPr>
            <p:ph type="subTitle" idx="1"/>
          </p:nvPr>
        </p:nvSpPr>
        <p:spPr>
          <a:xfrm>
            <a:off x="6233857" y="2792900"/>
            <a:ext cx="5735999" cy="1612567"/>
          </a:xfrm>
        </p:spPr>
        <p:txBody>
          <a:bodyPr/>
          <a:lstStyle/>
          <a:p>
            <a:r>
              <a:rPr lang="nb-NO" dirty="0"/>
              <a:t>Advokat som har blitt arrestert og forsvunnet for sitt arbeid for menneskerettighetene. </a:t>
            </a:r>
          </a:p>
        </p:txBody>
      </p:sp>
      <p:pic>
        <p:nvPicPr>
          <p:cNvPr id="7" name="Bilde 6">
            <a:extLst>
              <a:ext uri="{FF2B5EF4-FFF2-40B4-BE49-F238E27FC236}">
                <a16:creationId xmlns:a16="http://schemas.microsoft.com/office/drawing/2014/main" id="{5F8F47CF-18D4-4621-A3B5-61B3B6AC887D}"/>
              </a:ext>
            </a:extLst>
          </p:cNvPr>
          <p:cNvPicPr>
            <a:picLocks noChangeAspect="1"/>
          </p:cNvPicPr>
          <p:nvPr/>
        </p:nvPicPr>
        <p:blipFill>
          <a:blip r:embed="rId4"/>
          <a:stretch>
            <a:fillRect/>
          </a:stretch>
        </p:blipFill>
        <p:spPr>
          <a:xfrm>
            <a:off x="0" y="-52554"/>
            <a:ext cx="7062698" cy="6910554"/>
          </a:xfrm>
          <a:prstGeom prst="rect">
            <a:avLst/>
          </a:prstGeom>
        </p:spPr>
      </p:pic>
      <p:sp>
        <p:nvSpPr>
          <p:cNvPr id="8" name="Tittel 4">
            <a:extLst>
              <a:ext uri="{FF2B5EF4-FFF2-40B4-BE49-F238E27FC236}">
                <a16:creationId xmlns:a16="http://schemas.microsoft.com/office/drawing/2014/main" id="{92287E88-7B1D-470D-9422-68B042471BF7}"/>
              </a:ext>
            </a:extLst>
          </p:cNvPr>
          <p:cNvSpPr txBox="1">
            <a:spLocks/>
          </p:cNvSpPr>
          <p:nvPr/>
        </p:nvSpPr>
        <p:spPr>
          <a:xfrm>
            <a:off x="6233857" y="-52554"/>
            <a:ext cx="5735999" cy="2142303"/>
          </a:xfrm>
          <a:prstGeom prst="rect">
            <a:avLst/>
          </a:prstGeom>
        </p:spPr>
        <p:txBody>
          <a:bodyPr anchor="b"/>
          <a:lstStyle>
            <a:lvl1pPr algn="l" defTabSz="914400" rtl="0" eaLnBrk="1" latinLnBrk="0" hangingPunct="1">
              <a:lnSpc>
                <a:spcPct val="90000"/>
              </a:lnSpc>
              <a:spcBef>
                <a:spcPct val="0"/>
              </a:spcBef>
              <a:buNone/>
              <a:defRPr sz="6000" b="1" i="0" kern="1200" cap="all" baseline="0">
                <a:solidFill>
                  <a:schemeClr val="bg1"/>
                </a:solidFill>
                <a:highlight>
                  <a:srgbClr val="000000"/>
                </a:highlight>
                <a:latin typeface="Arial Narrow" panose="020B0604020202020204" pitchFamily="34" charset="0"/>
                <a:ea typeface="+mj-ea"/>
                <a:cs typeface="Arial Narrow" panose="020B0604020202020204" pitchFamily="34" charset="0"/>
              </a:defRPr>
            </a:lvl1pPr>
          </a:lstStyle>
          <a:p>
            <a:r>
              <a:rPr lang="nb-NO" b="0" i="0" dirty="0">
                <a:effectLst/>
                <a:latin typeface="Calibri" panose="020F0502020204030204" pitchFamily="34" charset="0"/>
              </a:rPr>
              <a:t>Gao </a:t>
            </a:r>
            <a:r>
              <a:rPr lang="nb-NO" b="0" i="0" dirty="0" err="1">
                <a:effectLst/>
                <a:latin typeface="Calibri" panose="020F0502020204030204" pitchFamily="34" charset="0"/>
              </a:rPr>
              <a:t>Zhisheng</a:t>
            </a:r>
            <a:r>
              <a:rPr lang="nb-NO" b="0" i="0" dirty="0">
                <a:effectLst/>
                <a:latin typeface="Calibri" panose="020F0502020204030204" pitchFamily="34" charset="0"/>
              </a:rPr>
              <a:t> </a:t>
            </a:r>
            <a:endParaRPr lang="nb-NO" dirty="0"/>
          </a:p>
        </p:txBody>
      </p:sp>
    </p:spTree>
    <p:extLst>
      <p:ext uri="{BB962C8B-B14F-4D97-AF65-F5344CB8AC3E}">
        <p14:creationId xmlns:p14="http://schemas.microsoft.com/office/powerpoint/2010/main" val="230453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5000" b="-75000"/>
          </a:stretch>
        </a:blip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4EECE0E-D809-4C21-B789-3481DAFB319C}"/>
              </a:ext>
            </a:extLst>
          </p:cNvPr>
          <p:cNvSpPr>
            <a:spLocks noGrp="1"/>
          </p:cNvSpPr>
          <p:nvPr>
            <p:ph type="ctrTitle"/>
          </p:nvPr>
        </p:nvSpPr>
        <p:spPr/>
        <p:txBody>
          <a:bodyPr/>
          <a:lstStyle/>
          <a:p>
            <a:r>
              <a:rPr lang="nb-NO" b="0" i="0" dirty="0">
                <a:effectLst/>
                <a:latin typeface="Calibri" panose="020F0502020204030204" pitchFamily="34" charset="0"/>
              </a:rPr>
              <a:t>Li </a:t>
            </a:r>
            <a:r>
              <a:rPr lang="nb-NO" b="0" i="0" dirty="0" err="1">
                <a:effectLst/>
                <a:latin typeface="Calibri" panose="020F0502020204030204" pitchFamily="34" charset="0"/>
              </a:rPr>
              <a:t>Qiaochu</a:t>
            </a:r>
            <a:r>
              <a:rPr lang="nb-NO" b="0" i="0" dirty="0">
                <a:effectLst/>
                <a:latin typeface="Calibri" panose="020F0502020204030204" pitchFamily="34" charset="0"/>
              </a:rPr>
              <a:t> </a:t>
            </a:r>
            <a:endParaRPr lang="nb-NO" dirty="0"/>
          </a:p>
        </p:txBody>
      </p:sp>
      <p:sp>
        <p:nvSpPr>
          <p:cNvPr id="6" name="Undertittel 5">
            <a:extLst>
              <a:ext uri="{FF2B5EF4-FFF2-40B4-BE49-F238E27FC236}">
                <a16:creationId xmlns:a16="http://schemas.microsoft.com/office/drawing/2014/main" id="{34F40A42-B062-446D-BB78-F18ABABFBADC}"/>
              </a:ext>
            </a:extLst>
          </p:cNvPr>
          <p:cNvSpPr>
            <a:spLocks noGrp="1"/>
          </p:cNvSpPr>
          <p:nvPr>
            <p:ph type="subTitle" idx="1"/>
          </p:nvPr>
        </p:nvSpPr>
        <p:spPr/>
        <p:txBody>
          <a:bodyPr/>
          <a:lstStyle/>
          <a:p>
            <a:r>
              <a:rPr lang="nb-NO" dirty="0"/>
              <a:t>Fengslet for å kritisere myndighetens bruk av tortur</a:t>
            </a:r>
          </a:p>
          <a:p>
            <a:endParaRPr lang="nb-NO" dirty="0"/>
          </a:p>
        </p:txBody>
      </p:sp>
      <p:pic>
        <p:nvPicPr>
          <p:cNvPr id="8" name="Bilde 7">
            <a:extLst>
              <a:ext uri="{FF2B5EF4-FFF2-40B4-BE49-F238E27FC236}">
                <a16:creationId xmlns:a16="http://schemas.microsoft.com/office/drawing/2014/main" id="{BE2A9CD4-F05B-4557-BE82-77F0687B3623}"/>
              </a:ext>
            </a:extLst>
          </p:cNvPr>
          <p:cNvPicPr>
            <a:picLocks noChangeAspect="1"/>
          </p:cNvPicPr>
          <p:nvPr/>
        </p:nvPicPr>
        <p:blipFill>
          <a:blip r:embed="rId4"/>
          <a:stretch>
            <a:fillRect/>
          </a:stretch>
        </p:blipFill>
        <p:spPr>
          <a:xfrm>
            <a:off x="5868691" y="-139484"/>
            <a:ext cx="6096000" cy="6858000"/>
          </a:xfrm>
          <a:prstGeom prst="rect">
            <a:avLst/>
          </a:prstGeom>
        </p:spPr>
      </p:pic>
    </p:spTree>
    <p:extLst>
      <p:ext uri="{BB962C8B-B14F-4D97-AF65-F5344CB8AC3E}">
        <p14:creationId xmlns:p14="http://schemas.microsoft.com/office/powerpoint/2010/main" val="395078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gress, utendørs, himmel, fjell&#10;&#10;Automatisk generert beskrivelse">
            <a:extLst>
              <a:ext uri="{FF2B5EF4-FFF2-40B4-BE49-F238E27FC236}">
                <a16:creationId xmlns:a16="http://schemas.microsoft.com/office/drawing/2014/main" id="{A1E233CD-9CF6-4626-BB38-6117C4AB1AB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tel 2">
            <a:extLst>
              <a:ext uri="{FF2B5EF4-FFF2-40B4-BE49-F238E27FC236}">
                <a16:creationId xmlns:a16="http://schemas.microsoft.com/office/drawing/2014/main" id="{2D5D0431-B7C7-4CF2-B375-B205B35B70C1}"/>
              </a:ext>
            </a:extLst>
          </p:cNvPr>
          <p:cNvSpPr>
            <a:spLocks noGrp="1"/>
          </p:cNvSpPr>
          <p:nvPr>
            <p:ph type="ctrTitle"/>
          </p:nvPr>
        </p:nvSpPr>
        <p:spPr>
          <a:xfrm>
            <a:off x="360000" y="435795"/>
            <a:ext cx="6660732" cy="2142303"/>
          </a:xfrm>
        </p:spPr>
        <p:txBody>
          <a:bodyPr/>
          <a:lstStyle/>
          <a:p>
            <a:r>
              <a:rPr lang="nb-NO" b="0" i="0" dirty="0">
                <a:solidFill>
                  <a:srgbClr val="000000"/>
                </a:solidFill>
                <a:effectLst/>
                <a:latin typeface="Calibri" panose="020F0502020204030204" pitchFamily="34" charset="0"/>
              </a:rPr>
              <a:t> </a:t>
            </a:r>
            <a:r>
              <a:rPr lang="nb-NO" b="0" i="0" dirty="0" err="1">
                <a:effectLst/>
                <a:latin typeface="Calibri" panose="020F0502020204030204" pitchFamily="34" charset="0"/>
              </a:rPr>
              <a:t>Rinchen</a:t>
            </a:r>
            <a:r>
              <a:rPr lang="nb-NO" b="0" i="0" dirty="0">
                <a:effectLst/>
                <a:latin typeface="Calibri" panose="020F0502020204030204" pitchFamily="34" charset="0"/>
              </a:rPr>
              <a:t> </a:t>
            </a:r>
            <a:r>
              <a:rPr lang="nb-NO" b="0" i="0" dirty="0" err="1">
                <a:effectLst/>
                <a:latin typeface="Calibri" panose="020F0502020204030204" pitchFamily="34" charset="0"/>
              </a:rPr>
              <a:t>Tsultrim</a:t>
            </a:r>
            <a:r>
              <a:rPr lang="nb-NO" b="0" i="0" dirty="0">
                <a:effectLst/>
                <a:latin typeface="Calibri" panose="020F0502020204030204" pitchFamily="34" charset="0"/>
              </a:rPr>
              <a:t> </a:t>
            </a:r>
            <a:endParaRPr lang="nb-NO" dirty="0"/>
          </a:p>
        </p:txBody>
      </p:sp>
      <p:sp>
        <p:nvSpPr>
          <p:cNvPr id="4" name="Undertittel 3">
            <a:extLst>
              <a:ext uri="{FF2B5EF4-FFF2-40B4-BE49-F238E27FC236}">
                <a16:creationId xmlns:a16="http://schemas.microsoft.com/office/drawing/2014/main" id="{FB4AB2BF-C5EE-4D12-BD8E-FC16970897BB}"/>
              </a:ext>
            </a:extLst>
          </p:cNvPr>
          <p:cNvSpPr>
            <a:spLocks noGrp="1"/>
          </p:cNvSpPr>
          <p:nvPr>
            <p:ph type="subTitle" idx="1"/>
          </p:nvPr>
        </p:nvSpPr>
        <p:spPr/>
        <p:txBody>
          <a:bodyPr/>
          <a:lstStyle/>
          <a:p>
            <a:r>
              <a:rPr lang="nb-NO" dirty="0"/>
              <a:t>Fengslet etter å ha uttalt seg kritisk til myndighetene på nett. </a:t>
            </a:r>
          </a:p>
          <a:p>
            <a:endParaRPr lang="nb-NO" dirty="0"/>
          </a:p>
        </p:txBody>
      </p:sp>
    </p:spTree>
    <p:extLst>
      <p:ext uri="{BB962C8B-B14F-4D97-AF65-F5344CB8AC3E}">
        <p14:creationId xmlns:p14="http://schemas.microsoft.com/office/powerpoint/2010/main" val="3066760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D3F5BF4-1EDC-4489-B3A9-2F7DCF949107}"/>
              </a:ext>
            </a:extLst>
          </p:cNvPr>
          <p:cNvSpPr/>
          <p:nvPr/>
        </p:nvSpPr>
        <p:spPr>
          <a:xfrm>
            <a:off x="0" y="0"/>
            <a:ext cx="6095998" cy="6858000"/>
          </a:xfrm>
          <a:prstGeom prst="rect">
            <a:avLst/>
          </a:prstGeom>
          <a:solidFill>
            <a:srgbClr val="79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lassholder for bilde 8">
            <a:extLst>
              <a:ext uri="{FF2B5EF4-FFF2-40B4-BE49-F238E27FC236}">
                <a16:creationId xmlns:a16="http://schemas.microsoft.com/office/drawing/2014/main" id="{91C482D1-163D-475F-ADCA-D96F1BAC5E82}"/>
              </a:ext>
            </a:extLst>
          </p:cNvPr>
          <p:cNvPicPr>
            <a:picLocks noGrp="1" noChangeAspect="1"/>
          </p:cNvPicPr>
          <p:nvPr>
            <p:ph type="pic" sz="quarter" idx="11"/>
          </p:nvPr>
        </p:nvPicPr>
        <p:blipFill>
          <a:blip r:embed="rId3"/>
          <a:srcRect l="16667" r="16667"/>
          <a:stretch>
            <a:fillRect/>
          </a:stretch>
        </p:blipFill>
        <p:spPr>
          <a:prstGeom prst="rect">
            <a:avLst/>
          </a:prstGeom>
        </p:spPr>
      </p:pic>
      <p:sp>
        <p:nvSpPr>
          <p:cNvPr id="6" name="Undertittel 5">
            <a:extLst>
              <a:ext uri="{FF2B5EF4-FFF2-40B4-BE49-F238E27FC236}">
                <a16:creationId xmlns:a16="http://schemas.microsoft.com/office/drawing/2014/main" id="{15F82CDF-9539-49A8-A74C-73124E7A8C42}"/>
              </a:ext>
            </a:extLst>
          </p:cNvPr>
          <p:cNvSpPr>
            <a:spLocks noGrp="1"/>
          </p:cNvSpPr>
          <p:nvPr>
            <p:ph type="subTitle" idx="1"/>
          </p:nvPr>
        </p:nvSpPr>
        <p:spPr>
          <a:xfrm>
            <a:off x="0" y="3051194"/>
            <a:ext cx="6095998" cy="1622931"/>
          </a:xfrm>
        </p:spPr>
        <p:txBody>
          <a:bodyPr/>
          <a:lstStyle/>
          <a:p>
            <a:pPr marL="342900" indent="-342900">
              <a:buFont typeface="Wingdings" panose="05000000000000000000" pitchFamily="2" charset="2"/>
              <a:buChar char="ü"/>
            </a:pPr>
            <a:r>
              <a:rPr lang="nb-NO" sz="2800" dirty="0">
                <a:solidFill>
                  <a:schemeClr val="tx1"/>
                </a:solidFill>
              </a:rPr>
              <a:t>Være en motvekt til Kinas sportsvasking</a:t>
            </a:r>
          </a:p>
          <a:p>
            <a:endParaRPr lang="nb-NO" sz="2800" dirty="0">
              <a:solidFill>
                <a:schemeClr val="tx1"/>
              </a:solidFill>
            </a:endParaRPr>
          </a:p>
          <a:p>
            <a:pPr marL="342900" indent="-342900">
              <a:buFont typeface="Wingdings" panose="05000000000000000000" pitchFamily="2" charset="2"/>
              <a:buChar char="ü"/>
            </a:pPr>
            <a:r>
              <a:rPr lang="nb-NO" sz="2800" dirty="0">
                <a:solidFill>
                  <a:schemeClr val="tx1"/>
                </a:solidFill>
              </a:rPr>
              <a:t>Fortelle kinesiske myndigheter at de må respektere menneskerettighetene</a:t>
            </a:r>
          </a:p>
        </p:txBody>
      </p:sp>
      <p:sp>
        <p:nvSpPr>
          <p:cNvPr id="5" name="Tittel 4">
            <a:extLst>
              <a:ext uri="{FF2B5EF4-FFF2-40B4-BE49-F238E27FC236}">
                <a16:creationId xmlns:a16="http://schemas.microsoft.com/office/drawing/2014/main" id="{27244B3E-B2C8-49BD-83C6-BB7351957EF0}"/>
              </a:ext>
            </a:extLst>
          </p:cNvPr>
          <p:cNvSpPr>
            <a:spLocks noGrp="1"/>
          </p:cNvSpPr>
          <p:nvPr>
            <p:ph type="title"/>
          </p:nvPr>
        </p:nvSpPr>
        <p:spPr>
          <a:xfrm>
            <a:off x="359999" y="862554"/>
            <a:ext cx="5376000" cy="1876931"/>
          </a:xfrm>
        </p:spPr>
        <p:txBody>
          <a:bodyPr/>
          <a:lstStyle/>
          <a:p>
            <a:r>
              <a:rPr lang="nb-NO" dirty="0"/>
              <a:t>Hvorfor er det viktig å engasjere seg?</a:t>
            </a:r>
          </a:p>
        </p:txBody>
      </p:sp>
    </p:spTree>
    <p:extLst>
      <p:ext uri="{BB962C8B-B14F-4D97-AF65-F5344CB8AC3E}">
        <p14:creationId xmlns:p14="http://schemas.microsoft.com/office/powerpoint/2010/main" val="778074504"/>
      </p:ext>
    </p:extLst>
  </p:cSld>
  <p:clrMapOvr>
    <a:masterClrMapping/>
  </p:clrMapOvr>
</p:sld>
</file>

<file path=ppt/theme/theme1.xml><?xml version="1.0" encoding="utf-8"?>
<a:theme xmlns:a="http://schemas.openxmlformats.org/drawingml/2006/main" name="Amnesty">
  <a:themeElements>
    <a:clrScheme name="Amnesty">
      <a:dk1>
        <a:srgbClr val="000000"/>
      </a:dk1>
      <a:lt1>
        <a:srgbClr val="FFFFFF"/>
      </a:lt1>
      <a:dk2>
        <a:srgbClr val="FFFF00"/>
      </a:dk2>
      <a:lt2>
        <a:srgbClr val="C5C5C5"/>
      </a:lt2>
      <a:accent1>
        <a:srgbClr val="000000"/>
      </a:accent1>
      <a:accent2>
        <a:srgbClr val="FFFFFF"/>
      </a:accent2>
      <a:accent3>
        <a:srgbClr val="FFFF00"/>
      </a:accent3>
      <a:accent4>
        <a:srgbClr val="C5C5C5"/>
      </a:accent4>
      <a:accent5>
        <a:srgbClr val="939598"/>
      </a:accent5>
      <a:accent6>
        <a:srgbClr val="797D81"/>
      </a:accent6>
      <a:hlink>
        <a:srgbClr val="FFFF00"/>
      </a:hlink>
      <a:folHlink>
        <a:srgbClr val="FFFF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AIN Arial" id="{F221254A-9658-4FF9-9A62-F0F0B99BC87F}" vid="{D765DC28-E0DD-4708-8716-03EB664D22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f69f596-a07f-4c1a-bb81-7e4ab0cc3554" ContentTypeId="0x01010053F94F82425A1E4E8149F273ACEE1266"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revmal" ma:contentTypeID="0x01010053F94F82425A1E4E8149F273ACEE126600A7DE5C45BFE92A4B9DED28A6202E79F1" ma:contentTypeVersion="40" ma:contentTypeDescription="" ma:contentTypeScope="" ma:versionID="592e9cba6494959cd33ae72dc668f8cd">
  <xsd:schema xmlns:xsd="http://www.w3.org/2001/XMLSchema" xmlns:xs="http://www.w3.org/2001/XMLSchema" xmlns:p="http://schemas.microsoft.com/office/2006/metadata/properties" xmlns:ns2="3176fe91-6556-44b1-a49c-df159e9a54aa" targetNamespace="http://schemas.microsoft.com/office/2006/metadata/properties" ma:root="true" ma:fieldsID="557cdfef5f4ebffc53ca5397d7ee8789" ns2:_="">
    <xsd:import namespace="3176fe91-6556-44b1-a49c-df159e9a54a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6fe91-6556-44b1-a49c-df159e9a54aa" elementFormDefault="qualified">
    <xsd:import namespace="http://schemas.microsoft.com/office/2006/documentManagement/types"/>
    <xsd:import namespace="http://schemas.microsoft.com/office/infopath/2007/PartnerControls"/>
    <xsd:element name="SharedWithUsers" ma:index="8" nillable="true" ma:displayName="Del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haredWithUsers xmlns="3176fe91-6556-44b1-a49c-df159e9a54aa">
      <UserInfo>
        <DisplayName>Lotte Opdan Yttereng</DisplayName>
        <AccountId>66</AccountId>
        <AccountType/>
      </UserInfo>
      <UserInfo>
        <DisplayName>June Haugane</DisplayName>
        <AccountId>100</AccountId>
        <AccountType/>
      </UserInfo>
    </SharedWithUsers>
  </documentManagement>
</p:properties>
</file>

<file path=customXml/itemProps1.xml><?xml version="1.0" encoding="utf-8"?>
<ds:datastoreItem xmlns:ds="http://schemas.openxmlformats.org/officeDocument/2006/customXml" ds:itemID="{31D5EE3A-410B-42FE-AC1B-72049DEB72F4}">
  <ds:schemaRefs>
    <ds:schemaRef ds:uri="Microsoft.SharePoint.Taxonomy.ContentTypeSync"/>
  </ds:schemaRefs>
</ds:datastoreItem>
</file>

<file path=customXml/itemProps2.xml><?xml version="1.0" encoding="utf-8"?>
<ds:datastoreItem xmlns:ds="http://schemas.openxmlformats.org/officeDocument/2006/customXml" ds:itemID="{78325AE9-AE67-4BE8-BDAD-1CD5A9776CAB}">
  <ds:schemaRefs>
    <ds:schemaRef ds:uri="http://schemas.microsoft.com/sharepoint/v3/contenttype/forms"/>
  </ds:schemaRefs>
</ds:datastoreItem>
</file>

<file path=customXml/itemProps3.xml><?xml version="1.0" encoding="utf-8"?>
<ds:datastoreItem xmlns:ds="http://schemas.openxmlformats.org/officeDocument/2006/customXml" ds:itemID="{FE57B17E-2265-4790-AE32-64F19FFF32F1}">
  <ds:schemaRefs>
    <ds:schemaRef ds:uri="3176fe91-6556-44b1-a49c-df159e9a54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010037F-1079-4201-B223-FF6EC68DFA3D}">
  <ds:schemaRefs>
    <ds:schemaRef ds:uri="3176fe91-6556-44b1-a49c-df159e9a54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5979</TotalTime>
  <Words>2227</Words>
  <Application>Microsoft Office PowerPoint</Application>
  <PresentationFormat>Widescreen</PresentationFormat>
  <Paragraphs>134</Paragraphs>
  <Slides>13</Slides>
  <Notes>13</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13</vt:i4>
      </vt:variant>
    </vt:vector>
  </HeadingPairs>
  <TitlesOfParts>
    <vt:vector size="22" baseType="lpstr">
      <vt:lpstr>Arial</vt:lpstr>
      <vt:lpstr>Arial Narrow</vt:lpstr>
      <vt:lpstr>Avenir Book</vt:lpstr>
      <vt:lpstr>Calibri</vt:lpstr>
      <vt:lpstr>Segoe UI</vt:lpstr>
      <vt:lpstr>Trade Gothic LT Com Bold 2</vt:lpstr>
      <vt:lpstr>Trade Gothic LT Com Light</vt:lpstr>
      <vt:lpstr>Wingdings</vt:lpstr>
      <vt:lpstr>Amnesty</vt:lpstr>
      <vt:lpstr>In China</vt:lpstr>
      <vt:lpstr>PowerPoint-presentasjon</vt:lpstr>
      <vt:lpstr>PowerPoint-presentasjon</vt:lpstr>
      <vt:lpstr>Ilham tohti</vt:lpstr>
      <vt:lpstr>ZHANG ZHAN</vt:lpstr>
      <vt:lpstr> </vt:lpstr>
      <vt:lpstr>Li Qiaochu </vt:lpstr>
      <vt:lpstr> Rinchen Tsultrim </vt:lpstr>
      <vt:lpstr>Hvorfor er det viktig å engasjere seg?</vt:lpstr>
      <vt:lpstr>PowerPoint-presentasjon</vt:lpstr>
      <vt:lpstr>BLI MED OG HEV HÅNDA!</vt:lpstr>
      <vt:lpstr>Bli med på film!</vt:lpstr>
      <vt:lpstr>Spørsmål?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China</dc:title>
  <dc:creator>Anne Marie Mollén</dc:creator>
  <cp:lastModifiedBy>Anne Marie Mollén</cp:lastModifiedBy>
  <cp:revision>1</cp:revision>
  <dcterms:created xsi:type="dcterms:W3CDTF">2021-09-20T08:14:02Z</dcterms:created>
  <dcterms:modified xsi:type="dcterms:W3CDTF">2021-10-05T11:34:43Z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0x01010053F94F82425A1E4E8149F273ACEE126600A7DE5C45BFE92A4B9DED28A6202E79F1</vt:lpwstr>
  </property>
</Properties>
</file>