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5"/>
    <p:sldMasterId id="2147483693" r:id="rId6"/>
    <p:sldMasterId id="2147483648" r:id="rId7"/>
  </p:sldMasterIdLst>
  <p:notesMasterIdLst>
    <p:notesMasterId r:id="rId29"/>
  </p:notesMasterIdLst>
  <p:sldIdLst>
    <p:sldId id="324" r:id="rId8"/>
    <p:sldId id="256" r:id="rId9"/>
    <p:sldId id="296" r:id="rId10"/>
    <p:sldId id="326" r:id="rId11"/>
    <p:sldId id="287" r:id="rId12"/>
    <p:sldId id="300" r:id="rId13"/>
    <p:sldId id="297" r:id="rId14"/>
    <p:sldId id="319" r:id="rId15"/>
    <p:sldId id="264" r:id="rId16"/>
    <p:sldId id="322" r:id="rId17"/>
    <p:sldId id="304" r:id="rId18"/>
    <p:sldId id="321" r:id="rId19"/>
    <p:sldId id="280" r:id="rId20"/>
    <p:sldId id="293" r:id="rId21"/>
    <p:sldId id="320" r:id="rId22"/>
    <p:sldId id="294" r:id="rId23"/>
    <p:sldId id="313" r:id="rId24"/>
    <p:sldId id="314" r:id="rId25"/>
    <p:sldId id="308" r:id="rId26"/>
    <p:sldId id="325" r:id="rId27"/>
    <p:sldId id="31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CF5CD2-A6E5-A66E-23FD-7605928362A3}" name="Elizabeth Bristow" initials="EB" userId="S::ebristow@amnesty.no::7bcaea2a-4066-423d-a3d5-e84d1b8d3251" providerId="AD"/>
  <p188:author id="{FECD58E1-B973-F495-B5C3-45952D8AC77E}" name="Charlotte Johansen" initials="" userId="S::cjohansen@amnesty.no::7225096c-7201-4c00-a378-ba21bc05cb5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9EEED"/>
    <a:srgbClr val="FBEFEF"/>
    <a:srgbClr val="443643"/>
    <a:srgbClr val="FDF0EF"/>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448" autoAdjust="0"/>
  </p:normalViewPr>
  <p:slideViewPr>
    <p:cSldViewPr snapToGrid="0">
      <p:cViewPr varScale="1">
        <p:scale>
          <a:sx n="113" d="100"/>
          <a:sy n="113" d="100"/>
        </p:scale>
        <p:origin x="12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Andersen" userId="7225096c-7201-4c00-a378-ba21bc05cb59" providerId="ADAL" clId="{85DB0D22-C766-4386-AC3C-06879B42CC41}"/>
    <pc:docChg chg="undo custSel addSld modSld sldOrd">
      <pc:chgData name="Charlotte Andersen" userId="7225096c-7201-4c00-a378-ba21bc05cb59" providerId="ADAL" clId="{85DB0D22-C766-4386-AC3C-06879B42CC41}" dt="2024-05-02T10:05:44.788" v="3255" actId="20577"/>
      <pc:docMkLst>
        <pc:docMk/>
      </pc:docMkLst>
      <pc:sldChg chg="addCm">
        <pc:chgData name="Charlotte Andersen" userId="7225096c-7201-4c00-a378-ba21bc05cb59" providerId="ADAL" clId="{85DB0D22-C766-4386-AC3C-06879B42CC41}" dt="2024-05-02T07:47:13.287" v="2188"/>
        <pc:sldMkLst>
          <pc:docMk/>
          <pc:sldMk cId="2258186497" sldId="256"/>
        </pc:sldMkLst>
        <pc:extLst>
          <p:ext xmlns:p="http://schemas.openxmlformats.org/presentationml/2006/main" uri="{D6D511B9-2390-475A-947B-AFAB55BFBCF1}">
            <pc226:cmChg xmlns:pc226="http://schemas.microsoft.com/office/powerpoint/2022/06/main/command" chg="add">
              <pc226:chgData name="Charlotte Andersen" userId="7225096c-7201-4c00-a378-ba21bc05cb59" providerId="ADAL" clId="{85DB0D22-C766-4386-AC3C-06879B42CC41}" dt="2024-05-02T07:47:13.287" v="2188"/>
              <pc2:cmMkLst xmlns:pc2="http://schemas.microsoft.com/office/powerpoint/2019/9/main/command">
                <pc:docMk/>
                <pc:sldMk cId="2258186497" sldId="256"/>
                <pc2:cmMk id="{F27FBFE0-EA47-4C1C-B2C2-DF54FC4363C9}"/>
              </pc2:cmMkLst>
            </pc226:cmChg>
          </p:ext>
        </pc:extLst>
      </pc:sldChg>
      <pc:sldChg chg="delCm modNotesTx">
        <pc:chgData name="Charlotte Andersen" userId="7225096c-7201-4c00-a378-ba21bc05cb59" providerId="ADAL" clId="{85DB0D22-C766-4386-AC3C-06879B42CC41}" dt="2024-04-13T18:04:55.798" v="1312"/>
        <pc:sldMkLst>
          <pc:docMk/>
          <pc:sldMk cId="1565113877" sldId="264"/>
        </pc:sldMkLst>
        <pc:extLst>
          <p:ext xmlns:p="http://schemas.openxmlformats.org/presentationml/2006/main" uri="{D6D511B9-2390-475A-947B-AFAB55BFBCF1}">
            <pc226:cmChg xmlns:pc226="http://schemas.microsoft.com/office/powerpoint/2022/06/main/command" chg="del">
              <pc226:chgData name="Charlotte Andersen" userId="7225096c-7201-4c00-a378-ba21bc05cb59" providerId="ADAL" clId="{85DB0D22-C766-4386-AC3C-06879B42CC41}" dt="2024-04-13T18:04:55.798" v="1312"/>
              <pc2:cmMkLst xmlns:pc2="http://schemas.microsoft.com/office/powerpoint/2019/9/main/command">
                <pc:docMk/>
                <pc:sldMk cId="1565113877" sldId="264"/>
                <pc2:cmMk id="{E21A2145-A86C-4235-B647-0F6D9BFEDD1E}"/>
              </pc2:cmMkLst>
            </pc226:cmChg>
          </p:ext>
        </pc:extLst>
      </pc:sldChg>
      <pc:sldChg chg="modNotesTx">
        <pc:chgData name="Charlotte Andersen" userId="7225096c-7201-4c00-a378-ba21bc05cb59" providerId="ADAL" clId="{85DB0D22-C766-4386-AC3C-06879B42CC41}" dt="2024-05-02T10:03:24.761" v="3148" actId="20577"/>
        <pc:sldMkLst>
          <pc:docMk/>
          <pc:sldMk cId="2569257702" sldId="280"/>
        </pc:sldMkLst>
      </pc:sldChg>
      <pc:sldChg chg="modSp mod modAnim">
        <pc:chgData name="Charlotte Andersen" userId="7225096c-7201-4c00-a378-ba21bc05cb59" providerId="ADAL" clId="{85DB0D22-C766-4386-AC3C-06879B42CC41}" dt="2024-04-18T12:11:13.013" v="2187" actId="1036"/>
        <pc:sldMkLst>
          <pc:docMk/>
          <pc:sldMk cId="973726368" sldId="287"/>
        </pc:sldMkLst>
        <pc:picChg chg="mod">
          <ac:chgData name="Charlotte Andersen" userId="7225096c-7201-4c00-a378-ba21bc05cb59" providerId="ADAL" clId="{85DB0D22-C766-4386-AC3C-06879B42CC41}" dt="2024-04-18T12:11:13.013" v="2187" actId="1036"/>
          <ac:picMkLst>
            <pc:docMk/>
            <pc:sldMk cId="973726368" sldId="287"/>
            <ac:picMk id="5" creationId="{0B288B4A-F532-5AC4-87B0-D091E41E57EF}"/>
          </ac:picMkLst>
        </pc:picChg>
      </pc:sldChg>
      <pc:sldChg chg="modNotesTx">
        <pc:chgData name="Charlotte Andersen" userId="7225096c-7201-4c00-a378-ba21bc05cb59" providerId="ADAL" clId="{85DB0D22-C766-4386-AC3C-06879B42CC41}" dt="2024-05-02T09:37:49.167" v="2200" actId="20577"/>
        <pc:sldMkLst>
          <pc:docMk/>
          <pc:sldMk cId="810695185" sldId="293"/>
        </pc:sldMkLst>
      </pc:sldChg>
      <pc:sldChg chg="addSp modSp modNotesTx">
        <pc:chgData name="Charlotte Andersen" userId="7225096c-7201-4c00-a378-ba21bc05cb59" providerId="ADAL" clId="{85DB0D22-C766-4386-AC3C-06879B42CC41}" dt="2024-05-02T10:05:44.788" v="3255" actId="20577"/>
        <pc:sldMkLst>
          <pc:docMk/>
          <pc:sldMk cId="1431791211" sldId="294"/>
        </pc:sldMkLst>
        <pc:picChg chg="add mod">
          <ac:chgData name="Charlotte Andersen" userId="7225096c-7201-4c00-a378-ba21bc05cb59" providerId="ADAL" clId="{85DB0D22-C766-4386-AC3C-06879B42CC41}" dt="2024-04-15T08:01:54.912" v="2183"/>
          <ac:picMkLst>
            <pc:docMk/>
            <pc:sldMk cId="1431791211" sldId="294"/>
            <ac:picMk id="7" creationId="{68F81777-C4CA-256D-E670-08ED21117CFA}"/>
          </ac:picMkLst>
        </pc:picChg>
        <pc:picChg chg="add mod">
          <ac:chgData name="Charlotte Andersen" userId="7225096c-7201-4c00-a378-ba21bc05cb59" providerId="ADAL" clId="{85DB0D22-C766-4386-AC3C-06879B42CC41}" dt="2024-04-15T08:02:01.306" v="2185"/>
          <ac:picMkLst>
            <pc:docMk/>
            <pc:sldMk cId="1431791211" sldId="294"/>
            <ac:picMk id="8" creationId="{33D9D807-206F-94CE-09F4-E37CA7E04D21}"/>
          </ac:picMkLst>
        </pc:picChg>
      </pc:sldChg>
      <pc:sldChg chg="modSp mod addCm">
        <pc:chgData name="Charlotte Andersen" userId="7225096c-7201-4c00-a378-ba21bc05cb59" providerId="ADAL" clId="{85DB0D22-C766-4386-AC3C-06879B42CC41}" dt="2024-04-13T17:59:07.951" v="59"/>
        <pc:sldMkLst>
          <pc:docMk/>
          <pc:sldMk cId="2967221585" sldId="300"/>
        </pc:sldMkLst>
        <pc:spChg chg="mod">
          <ac:chgData name="Charlotte Andersen" userId="7225096c-7201-4c00-a378-ba21bc05cb59" providerId="ADAL" clId="{85DB0D22-C766-4386-AC3C-06879B42CC41}" dt="2024-04-13T17:58:14.920" v="58" actId="20577"/>
          <ac:spMkLst>
            <pc:docMk/>
            <pc:sldMk cId="2967221585" sldId="300"/>
            <ac:spMk id="3" creationId="{5AD57920-F8C3-4BAE-A68C-E9E4655969E3}"/>
          </ac:spMkLst>
        </pc:spChg>
        <pc:extLst>
          <p:ext xmlns:p="http://schemas.openxmlformats.org/presentationml/2006/main" uri="{D6D511B9-2390-475A-947B-AFAB55BFBCF1}">
            <pc226:cmChg xmlns:pc226="http://schemas.microsoft.com/office/powerpoint/2022/06/main/command" chg="add">
              <pc226:chgData name="Charlotte Andersen" userId="7225096c-7201-4c00-a378-ba21bc05cb59" providerId="ADAL" clId="{85DB0D22-C766-4386-AC3C-06879B42CC41}" dt="2024-04-13T17:59:07.951" v="59"/>
              <pc2:cmMkLst xmlns:pc2="http://schemas.microsoft.com/office/powerpoint/2019/9/main/command">
                <pc:docMk/>
                <pc:sldMk cId="2967221585" sldId="300"/>
                <pc2:cmMk id="{5BD46585-13D1-4285-A88C-9B5DA3BC73A9}"/>
              </pc2:cmMkLst>
            </pc226:cmChg>
          </p:ext>
        </pc:extLst>
      </pc:sldChg>
      <pc:sldChg chg="addCm modNotesTx">
        <pc:chgData name="Charlotte Andersen" userId="7225096c-7201-4c00-a378-ba21bc05cb59" providerId="ADAL" clId="{85DB0D22-C766-4386-AC3C-06879B42CC41}" dt="2024-04-13T18:04:43.233" v="1305" actId="113"/>
        <pc:sldMkLst>
          <pc:docMk/>
          <pc:sldMk cId="3503648909" sldId="319"/>
        </pc:sldMkLst>
        <pc:extLst>
          <p:ext xmlns:p="http://schemas.openxmlformats.org/presentationml/2006/main" uri="{D6D511B9-2390-475A-947B-AFAB55BFBCF1}">
            <pc226:cmChg xmlns:pc226="http://schemas.microsoft.com/office/powerpoint/2022/06/main/command" chg="add">
              <pc226:chgData name="Charlotte Andersen" userId="7225096c-7201-4c00-a378-ba21bc05cb59" providerId="ADAL" clId="{85DB0D22-C766-4386-AC3C-06879B42CC41}" dt="2024-04-13T18:02:58.041" v="895"/>
              <pc2:cmMkLst xmlns:pc2="http://schemas.microsoft.com/office/powerpoint/2019/9/main/command">
                <pc:docMk/>
                <pc:sldMk cId="3503648909" sldId="319"/>
                <pc2:cmMk id="{1724E084-EF67-408B-BB5D-5BF2C6501107}"/>
              </pc2:cmMkLst>
            </pc226:cmChg>
          </p:ext>
        </pc:extLst>
      </pc:sldChg>
      <pc:sldChg chg="modNotesTx">
        <pc:chgData name="Charlotte Andersen" userId="7225096c-7201-4c00-a378-ba21bc05cb59" providerId="ADAL" clId="{85DB0D22-C766-4386-AC3C-06879B42CC41}" dt="2024-05-02T09:37:57.828" v="2204" actId="20577"/>
        <pc:sldMkLst>
          <pc:docMk/>
          <pc:sldMk cId="4015447654" sldId="320"/>
        </pc:sldMkLst>
      </pc:sldChg>
      <pc:sldChg chg="add ord">
        <pc:chgData name="Charlotte Andersen" userId="7225096c-7201-4c00-a378-ba21bc05cb59" providerId="ADAL" clId="{85DB0D22-C766-4386-AC3C-06879B42CC41}" dt="2024-05-02T09:34:22.884" v="2192"/>
        <pc:sldMkLst>
          <pc:docMk/>
          <pc:sldMk cId="43000061" sldId="326"/>
        </pc:sldMkLst>
      </pc:sldChg>
    </pc:docChg>
  </pc:docChgLst>
  <pc:docChgLst>
    <pc:chgData name="Charlotte Johansen" userId="7225096c-7201-4c00-a378-ba21bc05cb59" providerId="ADAL" clId="{D42FBCAD-A7BB-4B7B-8E45-84FB0D7BD4ED}"/>
    <pc:docChg chg="undo custSel addSld delSld modSld sldOrd modMainMaster">
      <pc:chgData name="Charlotte Johansen" userId="7225096c-7201-4c00-a378-ba21bc05cb59" providerId="ADAL" clId="{D42FBCAD-A7BB-4B7B-8E45-84FB0D7BD4ED}" dt="2024-04-02T20:12:41.520" v="3730" actId="1076"/>
      <pc:docMkLst>
        <pc:docMk/>
      </pc:docMkLst>
      <pc:sldChg chg="addCm delCm modCm modNotesTx">
        <pc:chgData name="Charlotte Johansen" userId="7225096c-7201-4c00-a378-ba21bc05cb59" providerId="ADAL" clId="{D42FBCAD-A7BB-4B7B-8E45-84FB0D7BD4ED}" dt="2024-03-25T09:30:56.464" v="3328" actId="20577"/>
        <pc:sldMkLst>
          <pc:docMk/>
          <pc:sldMk cId="2258186497" sldId="256"/>
        </pc:sldMkLst>
        <pc:extLst>
          <p:ext xmlns:p="http://schemas.openxmlformats.org/presentationml/2006/main" uri="{D6D511B9-2390-475A-947B-AFAB55BFBCF1}">
            <pc226:cmChg xmlns:pc226="http://schemas.microsoft.com/office/powerpoint/2022/06/main/command" chg="add del">
              <pc226:chgData name="Charlotte Johansen" userId="7225096c-7201-4c00-a378-ba21bc05cb59" providerId="ADAL" clId="{D42FBCAD-A7BB-4B7B-8E45-84FB0D7BD4ED}" dt="2024-03-21T12:59:23.289" v="391"/>
              <pc2:cmMkLst xmlns:pc2="http://schemas.microsoft.com/office/powerpoint/2019/9/main/command">
                <pc:docMk/>
                <pc:sldMk cId="2258186497" sldId="256"/>
                <pc2:cmMk id="{C29ADDA2-E149-41D5-A6CB-22DE4B9C06D7}"/>
              </pc2:cmMkLst>
              <pc226:cmRplyChg chg="add">
                <pc226:chgData name="Charlotte Johansen" userId="7225096c-7201-4c00-a378-ba21bc05cb59" providerId="ADAL" clId="{D42FBCAD-A7BB-4B7B-8E45-84FB0D7BD4ED}" dt="2024-03-19T14:19:12.260" v="335"/>
                <pc2:cmRplyMkLst xmlns:pc2="http://schemas.microsoft.com/office/powerpoint/2019/9/main/command">
                  <pc:docMk/>
                  <pc:sldMk cId="2258186497" sldId="256"/>
                  <pc2:cmMk id="{C29ADDA2-E149-41D5-A6CB-22DE4B9C06D7}"/>
                  <pc2:cmRplyMk id="{7D4E136E-0475-4A61-9263-1243A4E35A69}"/>
                </pc2:cmRplyMkLst>
              </pc226:cmRplyChg>
            </pc226:cmChg>
          </p:ext>
        </pc:extLst>
      </pc:sldChg>
      <pc:sldChg chg="modSp mod addCm delCm modCm modNotesTx">
        <pc:chgData name="Charlotte Johansen" userId="7225096c-7201-4c00-a378-ba21bc05cb59" providerId="ADAL" clId="{D42FBCAD-A7BB-4B7B-8E45-84FB0D7BD4ED}" dt="2024-04-02T20:12:23.554" v="3729" actId="20577"/>
        <pc:sldMkLst>
          <pc:docMk/>
          <pc:sldMk cId="2569257702" sldId="280"/>
        </pc:sldMkLst>
        <pc:spChg chg="mod">
          <ac:chgData name="Charlotte Johansen" userId="7225096c-7201-4c00-a378-ba21bc05cb59" providerId="ADAL" clId="{D42FBCAD-A7BB-4B7B-8E45-84FB0D7BD4ED}" dt="2024-04-02T20:11:47.514" v="3721" actId="20577"/>
          <ac:spMkLst>
            <pc:docMk/>
            <pc:sldMk cId="2569257702" sldId="280"/>
            <ac:spMk id="2" creationId="{02BC3187-9043-A687-F089-F499CB633B1F}"/>
          </ac:spMkLst>
        </pc:spChg>
        <pc:spChg chg="mod">
          <ac:chgData name="Charlotte Johansen" userId="7225096c-7201-4c00-a378-ba21bc05cb59" providerId="ADAL" clId="{D42FBCAD-A7BB-4B7B-8E45-84FB0D7BD4ED}" dt="2024-04-02T20:11:56.750" v="3725" actId="20577"/>
          <ac:spMkLst>
            <pc:docMk/>
            <pc:sldMk cId="2569257702" sldId="280"/>
            <ac:spMk id="3" creationId="{21FC6A99-C732-DAF0-24C1-91D4F31D1E8E}"/>
          </ac:spMkLst>
        </pc:spChg>
        <pc:extLst>
          <p:ext xmlns:p="http://schemas.openxmlformats.org/presentationml/2006/main" uri="{D6D511B9-2390-475A-947B-AFAB55BFBCF1}">
            <pc226:cmChg xmlns:pc226="http://schemas.microsoft.com/office/powerpoint/2022/06/main/command" chg="del">
              <pc226:chgData name="Charlotte Johansen" userId="7225096c-7201-4c00-a378-ba21bc05cb59" providerId="ADAL" clId="{D42FBCAD-A7BB-4B7B-8E45-84FB0D7BD4ED}" dt="2024-03-21T13:02:49.537" v="440"/>
              <pc2:cmMkLst xmlns:pc2="http://schemas.microsoft.com/office/powerpoint/2019/9/main/command">
                <pc:docMk/>
                <pc:sldMk cId="2569257702" sldId="280"/>
                <pc2:cmMk id="{3F5BA03A-4C4A-4953-AAC0-50AE015A4229}"/>
              </pc2:cmMkLst>
              <pc226:cmRplyChg chg="mod modRxn">
                <pc226:chgData name="Charlotte Johansen" userId="7225096c-7201-4c00-a378-ba21bc05cb59" providerId="ADAL" clId="{D42FBCAD-A7BB-4B7B-8E45-84FB0D7BD4ED}" dt="2024-03-19T15:09:07.808" v="343"/>
                <pc2:cmRplyMkLst xmlns:pc2="http://schemas.microsoft.com/office/powerpoint/2019/9/main/command">
                  <pc:docMk/>
                  <pc:sldMk cId="2569257702" sldId="280"/>
                  <pc2:cmMk id="{3F5BA03A-4C4A-4953-AAC0-50AE015A4229}"/>
                  <pc2:cmRplyMk id="{4ABBE814-9877-4F11-8A97-89154E6EAF03}"/>
                </pc2:cmRplyMkLst>
              </pc226:cmRplyChg>
            </pc226:cmChg>
            <pc226:cmChg xmlns:pc226="http://schemas.microsoft.com/office/powerpoint/2022/06/main/command" chg="add del mod">
              <pc226:chgData name="Charlotte Johansen" userId="7225096c-7201-4c00-a378-ba21bc05cb59" providerId="ADAL" clId="{D42FBCAD-A7BB-4B7B-8E45-84FB0D7BD4ED}" dt="2024-04-02T20:11:40.536" v="3708"/>
              <pc2:cmMkLst xmlns:pc2="http://schemas.microsoft.com/office/powerpoint/2019/9/main/command">
                <pc:docMk/>
                <pc:sldMk cId="2569257702" sldId="280"/>
                <pc2:cmMk id="{83662F57-A14B-4A55-8236-8EC6C9EB2CB1}"/>
              </pc2:cmMkLst>
            </pc226:cmChg>
          </p:ext>
        </pc:extLst>
      </pc:sldChg>
      <pc:sldChg chg="modNotesTx">
        <pc:chgData name="Charlotte Johansen" userId="7225096c-7201-4c00-a378-ba21bc05cb59" providerId="ADAL" clId="{D42FBCAD-A7BB-4B7B-8E45-84FB0D7BD4ED}" dt="2024-03-25T09:18:07.797" v="2965"/>
        <pc:sldMkLst>
          <pc:docMk/>
          <pc:sldMk cId="973726368" sldId="287"/>
        </pc:sldMkLst>
      </pc:sldChg>
      <pc:sldChg chg="modSp mod modShow delCm modCm modNotesTx">
        <pc:chgData name="Charlotte Johansen" userId="7225096c-7201-4c00-a378-ba21bc05cb59" providerId="ADAL" clId="{D42FBCAD-A7BB-4B7B-8E45-84FB0D7BD4ED}" dt="2024-03-25T09:49:27.688" v="3417" actId="113"/>
        <pc:sldMkLst>
          <pc:docMk/>
          <pc:sldMk cId="1431791211" sldId="294"/>
        </pc:sldMkLst>
        <pc:spChg chg="mod">
          <ac:chgData name="Charlotte Johansen" userId="7225096c-7201-4c00-a378-ba21bc05cb59" providerId="ADAL" clId="{D42FBCAD-A7BB-4B7B-8E45-84FB0D7BD4ED}" dt="2024-03-21T13:15:23.103" v="1981" actId="20577"/>
          <ac:spMkLst>
            <pc:docMk/>
            <pc:sldMk cId="1431791211" sldId="294"/>
            <ac:spMk id="3" creationId="{21FC6A99-C732-DAF0-24C1-91D4F31D1E8E}"/>
          </ac:spMkLst>
        </pc:spChg>
        <pc:extLst>
          <p:ext xmlns:p="http://schemas.openxmlformats.org/presentationml/2006/main" uri="{D6D511B9-2390-475A-947B-AFAB55BFBCF1}">
            <pc226:cmChg xmlns:pc226="http://schemas.microsoft.com/office/powerpoint/2022/06/main/command" chg="del">
              <pc226:chgData name="Charlotte Johansen" userId="7225096c-7201-4c00-a378-ba21bc05cb59" providerId="ADAL" clId="{D42FBCAD-A7BB-4B7B-8E45-84FB0D7BD4ED}" dt="2024-03-22T11:09:33.513" v="2609"/>
              <pc2:cmMkLst xmlns:pc2="http://schemas.microsoft.com/office/powerpoint/2019/9/main/command">
                <pc:docMk/>
                <pc:sldMk cId="1431791211" sldId="294"/>
                <pc2:cmMk id="{E58334AB-E4D8-48D6-A6EF-E26FCE97411E}"/>
              </pc2:cmMkLst>
              <pc226:cmRplyChg chg="add">
                <pc226:chgData name="Charlotte Johansen" userId="7225096c-7201-4c00-a378-ba21bc05cb59" providerId="ADAL" clId="{D42FBCAD-A7BB-4B7B-8E45-84FB0D7BD4ED}" dt="2024-03-21T13:17:17.464" v="1982"/>
                <pc2:cmRplyMkLst xmlns:pc2="http://schemas.microsoft.com/office/powerpoint/2019/9/main/command">
                  <pc:docMk/>
                  <pc:sldMk cId="1431791211" sldId="294"/>
                  <pc2:cmMk id="{E58334AB-E4D8-48D6-A6EF-E26FCE97411E}"/>
                  <pc2:cmRplyMk id="{1B07E047-4C6F-4DDE-8A75-20F23C8FE312}"/>
                </pc2:cmRplyMkLst>
              </pc226:cmRplyChg>
            </pc226:cmChg>
          </p:ext>
        </pc:extLst>
      </pc:sldChg>
      <pc:sldChg chg="modNotesTx">
        <pc:chgData name="Charlotte Johansen" userId="7225096c-7201-4c00-a378-ba21bc05cb59" providerId="ADAL" clId="{D42FBCAD-A7BB-4B7B-8E45-84FB0D7BD4ED}" dt="2024-03-25T09:17:53.747" v="2964"/>
        <pc:sldMkLst>
          <pc:docMk/>
          <pc:sldMk cId="613444637" sldId="296"/>
        </pc:sldMkLst>
      </pc:sldChg>
      <pc:sldChg chg="modNotesTx">
        <pc:chgData name="Charlotte Johansen" userId="7225096c-7201-4c00-a378-ba21bc05cb59" providerId="ADAL" clId="{D42FBCAD-A7BB-4B7B-8E45-84FB0D7BD4ED}" dt="2024-03-25T09:34:44.994" v="3375" actId="20577"/>
        <pc:sldMkLst>
          <pc:docMk/>
          <pc:sldMk cId="4161089805" sldId="297"/>
        </pc:sldMkLst>
      </pc:sldChg>
      <pc:sldChg chg="delCm modNotesTx">
        <pc:chgData name="Charlotte Johansen" userId="7225096c-7201-4c00-a378-ba21bc05cb59" providerId="ADAL" clId="{D42FBCAD-A7BB-4B7B-8E45-84FB0D7BD4ED}" dt="2024-03-25T09:28:00.942" v="2966" actId="20577"/>
        <pc:sldMkLst>
          <pc:docMk/>
          <pc:sldMk cId="2967221585" sldId="300"/>
        </pc:sldMkLst>
        <pc:extLst>
          <p:ext xmlns:p="http://schemas.openxmlformats.org/presentationml/2006/main" uri="{D6D511B9-2390-475A-947B-AFAB55BFBCF1}">
            <pc226:cmChg xmlns:pc226="http://schemas.microsoft.com/office/powerpoint/2022/06/main/command" chg="del">
              <pc226:chgData name="Charlotte Johansen" userId="7225096c-7201-4c00-a378-ba21bc05cb59" providerId="ADAL" clId="{D42FBCAD-A7BB-4B7B-8E45-84FB0D7BD4ED}" dt="2024-03-21T12:59:13.080" v="390"/>
              <pc2:cmMkLst xmlns:pc2="http://schemas.microsoft.com/office/powerpoint/2019/9/main/command">
                <pc:docMk/>
                <pc:sldMk cId="2967221585" sldId="300"/>
                <pc2:cmMk id="{EAA81F7A-3489-4CB7-B807-69C60934F946}"/>
              </pc2:cmMkLst>
            </pc226:cmChg>
          </p:ext>
        </pc:extLst>
      </pc:sldChg>
      <pc:sldChg chg="del delCm modNotesTx">
        <pc:chgData name="Charlotte Johansen" userId="7225096c-7201-4c00-a378-ba21bc05cb59" providerId="ADAL" clId="{D42FBCAD-A7BB-4B7B-8E45-84FB0D7BD4ED}" dt="2024-03-21T13:00:34.836" v="394" actId="47"/>
        <pc:sldMkLst>
          <pc:docMk/>
          <pc:sldMk cId="3946069336" sldId="303"/>
        </pc:sldMkLst>
        <pc:extLst>
          <p:ext xmlns:p="http://schemas.openxmlformats.org/presentationml/2006/main" uri="{D6D511B9-2390-475A-947B-AFAB55BFBCF1}">
            <pc226:cmChg xmlns:pc226="http://schemas.microsoft.com/office/powerpoint/2022/06/main/command" chg="del">
              <pc226:chgData name="Charlotte Johansen" userId="7225096c-7201-4c00-a378-ba21bc05cb59" providerId="ADAL" clId="{D42FBCAD-A7BB-4B7B-8E45-84FB0D7BD4ED}" dt="2024-03-19T09:30:49.217" v="0"/>
              <pc2:cmMkLst xmlns:pc2="http://schemas.microsoft.com/office/powerpoint/2019/9/main/command">
                <pc:docMk/>
                <pc:sldMk cId="3946069336" sldId="303"/>
                <pc2:cmMk id="{CD6710C4-D366-40D0-98E0-B171782FC0F5}"/>
              </pc2:cmMkLst>
            </pc226:cmChg>
          </p:ext>
        </pc:extLst>
      </pc:sldChg>
      <pc:sldChg chg="addSp delSp modSp mod delCm modCm modNotesTx">
        <pc:chgData name="Charlotte Johansen" userId="7225096c-7201-4c00-a378-ba21bc05cb59" providerId="ADAL" clId="{D42FBCAD-A7BB-4B7B-8E45-84FB0D7BD4ED}" dt="2024-03-25T09:40:32.526" v="3403"/>
        <pc:sldMkLst>
          <pc:docMk/>
          <pc:sldMk cId="2209493134" sldId="304"/>
        </pc:sldMkLst>
        <pc:spChg chg="del">
          <ac:chgData name="Charlotte Johansen" userId="7225096c-7201-4c00-a378-ba21bc05cb59" providerId="ADAL" clId="{D42FBCAD-A7BB-4B7B-8E45-84FB0D7BD4ED}" dt="2024-03-25T09:40:07.775" v="3397" actId="478"/>
          <ac:spMkLst>
            <pc:docMk/>
            <pc:sldMk cId="2209493134" sldId="304"/>
            <ac:spMk id="4" creationId="{8B26EC7E-0ADA-09EA-B225-BED62661D68F}"/>
          </ac:spMkLst>
        </pc:spChg>
        <pc:spChg chg="del">
          <ac:chgData name="Charlotte Johansen" userId="7225096c-7201-4c00-a378-ba21bc05cb59" providerId="ADAL" clId="{D42FBCAD-A7BB-4B7B-8E45-84FB0D7BD4ED}" dt="2024-03-25T09:40:18.092" v="3400" actId="478"/>
          <ac:spMkLst>
            <pc:docMk/>
            <pc:sldMk cId="2209493134" sldId="304"/>
            <ac:spMk id="5" creationId="{A3076B4C-F606-52E8-27CC-8FC4A2EF0C98}"/>
          </ac:spMkLst>
        </pc:spChg>
        <pc:spChg chg="add del mod">
          <ac:chgData name="Charlotte Johansen" userId="7225096c-7201-4c00-a378-ba21bc05cb59" providerId="ADAL" clId="{D42FBCAD-A7BB-4B7B-8E45-84FB0D7BD4ED}" dt="2024-03-25T09:40:11.256" v="3399" actId="478"/>
          <ac:spMkLst>
            <pc:docMk/>
            <pc:sldMk cId="2209493134" sldId="304"/>
            <ac:spMk id="6" creationId="{1008FF71-025C-96D4-BBAE-358A5B85D0D4}"/>
          </ac:spMkLst>
        </pc:spChg>
        <pc:spChg chg="add mod">
          <ac:chgData name="Charlotte Johansen" userId="7225096c-7201-4c00-a378-ba21bc05cb59" providerId="ADAL" clId="{D42FBCAD-A7BB-4B7B-8E45-84FB0D7BD4ED}" dt="2024-03-25T09:40:08.204" v="3398"/>
          <ac:spMkLst>
            <pc:docMk/>
            <pc:sldMk cId="2209493134" sldId="304"/>
            <ac:spMk id="7" creationId="{39348FBE-E7A9-5B70-7237-1C518D7D7C2F}"/>
          </ac:spMkLst>
        </pc:spChg>
        <pc:spChg chg="add del mod">
          <ac:chgData name="Charlotte Johansen" userId="7225096c-7201-4c00-a378-ba21bc05cb59" providerId="ADAL" clId="{D42FBCAD-A7BB-4B7B-8E45-84FB0D7BD4ED}" dt="2024-03-25T09:40:22.040" v="3402" actId="478"/>
          <ac:spMkLst>
            <pc:docMk/>
            <pc:sldMk cId="2209493134" sldId="304"/>
            <ac:spMk id="9" creationId="{A449301C-2E60-80A4-1A5A-1B873BA7E074}"/>
          </ac:spMkLst>
        </pc:spChg>
        <pc:spChg chg="add mod">
          <ac:chgData name="Charlotte Johansen" userId="7225096c-7201-4c00-a378-ba21bc05cb59" providerId="ADAL" clId="{D42FBCAD-A7BB-4B7B-8E45-84FB0D7BD4ED}" dt="2024-03-25T09:40:19.220" v="3401"/>
          <ac:spMkLst>
            <pc:docMk/>
            <pc:sldMk cId="2209493134" sldId="304"/>
            <ac:spMk id="10" creationId="{1AC92E62-078C-FE72-0A00-636D6C4165B7}"/>
          </ac:spMkLst>
        </pc:spChg>
        <pc:extLst>
          <p:ext xmlns:p="http://schemas.openxmlformats.org/presentationml/2006/main" uri="{D6D511B9-2390-475A-947B-AFAB55BFBCF1}">
            <pc226:cmChg xmlns:pc226="http://schemas.microsoft.com/office/powerpoint/2022/06/main/command" chg="del">
              <pc226:chgData name="Charlotte Johansen" userId="7225096c-7201-4c00-a378-ba21bc05cb59" providerId="ADAL" clId="{D42FBCAD-A7BB-4B7B-8E45-84FB0D7BD4ED}" dt="2024-03-22T12:19:50.825" v="2949"/>
              <pc2:cmMkLst xmlns:pc2="http://schemas.microsoft.com/office/powerpoint/2019/9/main/command">
                <pc:docMk/>
                <pc:sldMk cId="2209493134" sldId="304"/>
                <pc2:cmMk id="{55EFB630-F197-42AA-BCE5-8FBF3BD50C63}"/>
              </pc2:cmMkLst>
              <pc226:cmRplyChg chg="mod modRxn">
                <pc226:chgData name="Charlotte Johansen" userId="7225096c-7201-4c00-a378-ba21bc05cb59" providerId="ADAL" clId="{D42FBCAD-A7BB-4B7B-8E45-84FB0D7BD4ED}" dt="2024-03-19T15:07:54.545" v="337"/>
                <pc2:cmRplyMkLst xmlns:pc2="http://schemas.microsoft.com/office/powerpoint/2019/9/main/command">
                  <pc:docMk/>
                  <pc:sldMk cId="2209493134" sldId="304"/>
                  <pc2:cmMk id="{55EFB630-F197-42AA-BCE5-8FBF3BD50C63}"/>
                  <pc2:cmRplyMk id="{50229882-B45E-4834-B640-60FC3D20E303}"/>
                </pc2:cmRplyMkLst>
              </pc226:cmRplyChg>
            </pc226:cmChg>
          </p:ext>
        </pc:extLst>
      </pc:sldChg>
      <pc:sldChg chg="modNotesTx">
        <pc:chgData name="Charlotte Johansen" userId="7225096c-7201-4c00-a378-ba21bc05cb59" providerId="ADAL" clId="{D42FBCAD-A7BB-4B7B-8E45-84FB0D7BD4ED}" dt="2024-03-25T09:54:35.355" v="3431"/>
        <pc:sldMkLst>
          <pc:docMk/>
          <pc:sldMk cId="1751882079" sldId="308"/>
        </pc:sldMkLst>
      </pc:sldChg>
      <pc:sldChg chg="addSp delSp modSp mod modNotesTx">
        <pc:chgData name="Charlotte Johansen" userId="7225096c-7201-4c00-a378-ba21bc05cb59" providerId="ADAL" clId="{D42FBCAD-A7BB-4B7B-8E45-84FB0D7BD4ED}" dt="2024-03-25T11:55:38.347" v="3433" actId="21"/>
        <pc:sldMkLst>
          <pc:docMk/>
          <pc:sldMk cId="1947936787" sldId="313"/>
        </pc:sldMkLst>
        <pc:spChg chg="mod">
          <ac:chgData name="Charlotte Johansen" userId="7225096c-7201-4c00-a378-ba21bc05cb59" providerId="ADAL" clId="{D42FBCAD-A7BB-4B7B-8E45-84FB0D7BD4ED}" dt="2024-03-25T09:50:34.607" v="3418"/>
          <ac:spMkLst>
            <pc:docMk/>
            <pc:sldMk cId="1947936787" sldId="313"/>
            <ac:spMk id="3" creationId="{D59A4C43-8369-F83E-9D77-8C00474CC2F3}"/>
          </ac:spMkLst>
        </pc:spChg>
        <pc:picChg chg="add del mod">
          <ac:chgData name="Charlotte Johansen" userId="7225096c-7201-4c00-a378-ba21bc05cb59" providerId="ADAL" clId="{D42FBCAD-A7BB-4B7B-8E45-84FB0D7BD4ED}" dt="2024-03-25T11:55:38.347" v="3433" actId="21"/>
          <ac:picMkLst>
            <pc:docMk/>
            <pc:sldMk cId="1947936787" sldId="313"/>
            <ac:picMk id="5" creationId="{FC979BE7-EC8D-D80E-4465-33E30C4DE25A}"/>
          </ac:picMkLst>
        </pc:picChg>
        <pc:picChg chg="add del">
          <ac:chgData name="Charlotte Johansen" userId="7225096c-7201-4c00-a378-ba21bc05cb59" providerId="ADAL" clId="{D42FBCAD-A7BB-4B7B-8E45-84FB0D7BD4ED}" dt="2024-03-25T09:11:51.896" v="2951" actId="478"/>
          <ac:picMkLst>
            <pc:docMk/>
            <pc:sldMk cId="1947936787" sldId="313"/>
            <ac:picMk id="7" creationId="{B6893654-2AC0-8D72-1D76-FF28DFE45AE6}"/>
          </ac:picMkLst>
        </pc:picChg>
      </pc:sldChg>
      <pc:sldChg chg="addSp modSp mod modNotesTx">
        <pc:chgData name="Charlotte Johansen" userId="7225096c-7201-4c00-a378-ba21bc05cb59" providerId="ADAL" clId="{D42FBCAD-A7BB-4B7B-8E45-84FB0D7BD4ED}" dt="2024-03-25T11:55:46.104" v="3435" actId="1076"/>
        <pc:sldMkLst>
          <pc:docMk/>
          <pc:sldMk cId="2939195946" sldId="314"/>
        </pc:sldMkLst>
        <pc:picChg chg="add mod">
          <ac:chgData name="Charlotte Johansen" userId="7225096c-7201-4c00-a378-ba21bc05cb59" providerId="ADAL" clId="{D42FBCAD-A7BB-4B7B-8E45-84FB0D7BD4ED}" dt="2024-03-25T11:55:46.104" v="3435" actId="1076"/>
          <ac:picMkLst>
            <pc:docMk/>
            <pc:sldMk cId="2939195946" sldId="314"/>
            <ac:picMk id="5" creationId="{FC979BE7-EC8D-D80E-4465-33E30C4DE25A}"/>
          </ac:picMkLst>
        </pc:picChg>
      </pc:sldChg>
      <pc:sldChg chg="modNotesTx">
        <pc:chgData name="Charlotte Johansen" userId="7225096c-7201-4c00-a378-ba21bc05cb59" providerId="ADAL" clId="{D42FBCAD-A7BB-4B7B-8E45-84FB0D7BD4ED}" dt="2024-03-21T12:58:46.264" v="389" actId="113"/>
        <pc:sldMkLst>
          <pc:docMk/>
          <pc:sldMk cId="3503648909" sldId="319"/>
        </pc:sldMkLst>
      </pc:sldChg>
      <pc:sldChg chg="addCm delCm modNotesTx">
        <pc:chgData name="Charlotte Johansen" userId="7225096c-7201-4c00-a378-ba21bc05cb59" providerId="ADAL" clId="{D42FBCAD-A7BB-4B7B-8E45-84FB0D7BD4ED}" dt="2024-04-02T20:11:29.649" v="3705"/>
        <pc:sldMkLst>
          <pc:docMk/>
          <pc:sldMk cId="4015447654" sldId="320"/>
        </pc:sldMkLst>
        <pc:extLst>
          <p:ext xmlns:p="http://schemas.openxmlformats.org/presentationml/2006/main" uri="{D6D511B9-2390-475A-947B-AFAB55BFBCF1}">
            <pc226:cmChg xmlns:pc226="http://schemas.microsoft.com/office/powerpoint/2022/06/main/command" chg="add del">
              <pc226:chgData name="Charlotte Johansen" userId="7225096c-7201-4c00-a378-ba21bc05cb59" providerId="ADAL" clId="{D42FBCAD-A7BB-4B7B-8E45-84FB0D7BD4ED}" dt="2024-04-02T20:11:29.649" v="3705"/>
              <pc2:cmMkLst xmlns:pc2="http://schemas.microsoft.com/office/powerpoint/2019/9/main/command">
                <pc:docMk/>
                <pc:sldMk cId="4015447654" sldId="320"/>
                <pc2:cmMk id="{137BE54F-8B7A-4F85-BD7D-A1C1F4E234F8}"/>
              </pc2:cmMkLst>
            </pc226:cmChg>
          </p:ext>
        </pc:extLst>
      </pc:sldChg>
      <pc:sldChg chg="addSp delSp modSp mod setBg delCm modCm modNotesTx">
        <pc:chgData name="Charlotte Johansen" userId="7225096c-7201-4c00-a378-ba21bc05cb59" providerId="ADAL" clId="{D42FBCAD-A7BB-4B7B-8E45-84FB0D7BD4ED}" dt="2024-04-02T20:12:41.520" v="3730" actId="1076"/>
        <pc:sldMkLst>
          <pc:docMk/>
          <pc:sldMk cId="3258658625" sldId="321"/>
        </pc:sldMkLst>
        <pc:picChg chg="add del mod">
          <ac:chgData name="Charlotte Johansen" userId="7225096c-7201-4c00-a378-ba21bc05cb59" providerId="ADAL" clId="{D42FBCAD-A7BB-4B7B-8E45-84FB0D7BD4ED}" dt="2024-03-25T09:41:59.687" v="3410" actId="478"/>
          <ac:picMkLst>
            <pc:docMk/>
            <pc:sldMk cId="3258658625" sldId="321"/>
            <ac:picMk id="3" creationId="{55AA3E9C-A98F-65F3-9FD0-7142DB2B5C30}"/>
          </ac:picMkLst>
        </pc:picChg>
        <pc:picChg chg="add del mod">
          <ac:chgData name="Charlotte Johansen" userId="7225096c-7201-4c00-a378-ba21bc05cb59" providerId="ADAL" clId="{D42FBCAD-A7BB-4B7B-8E45-84FB0D7BD4ED}" dt="2024-03-19T09:34:21.064" v="329" actId="478"/>
          <ac:picMkLst>
            <pc:docMk/>
            <pc:sldMk cId="3258658625" sldId="321"/>
            <ac:picMk id="3" creationId="{AF867A1B-02D4-240F-7310-674A956DD3C2}"/>
          </ac:picMkLst>
        </pc:picChg>
        <pc:picChg chg="add mod ord">
          <ac:chgData name="Charlotte Johansen" userId="7225096c-7201-4c00-a378-ba21bc05cb59" providerId="ADAL" clId="{D42FBCAD-A7BB-4B7B-8E45-84FB0D7BD4ED}" dt="2024-03-25T09:43:23.532" v="3414" actId="166"/>
          <ac:picMkLst>
            <pc:docMk/>
            <pc:sldMk cId="3258658625" sldId="321"/>
            <ac:picMk id="4" creationId="{657D76A1-8910-1351-C1C6-A9BC0C95225E}"/>
          </ac:picMkLst>
        </pc:picChg>
        <pc:picChg chg="del">
          <ac:chgData name="Charlotte Johansen" userId="7225096c-7201-4c00-a378-ba21bc05cb59" providerId="ADAL" clId="{D42FBCAD-A7BB-4B7B-8E45-84FB0D7BD4ED}" dt="2024-03-19T09:32:27.230" v="149" actId="478"/>
          <ac:picMkLst>
            <pc:docMk/>
            <pc:sldMk cId="3258658625" sldId="321"/>
            <ac:picMk id="5" creationId="{7B1BD704-7126-BF53-5D67-E4064CDF6562}"/>
          </ac:picMkLst>
        </pc:picChg>
        <pc:picChg chg="add del mod">
          <ac:chgData name="Charlotte Johansen" userId="7225096c-7201-4c00-a378-ba21bc05cb59" providerId="ADAL" clId="{D42FBCAD-A7BB-4B7B-8E45-84FB0D7BD4ED}" dt="2024-03-21T13:02:28.594" v="437" actId="478"/>
          <ac:picMkLst>
            <pc:docMk/>
            <pc:sldMk cId="3258658625" sldId="321"/>
            <ac:picMk id="6" creationId="{9594DE3B-DA94-F70E-45E5-539CF62D9248}"/>
          </ac:picMkLst>
        </pc:picChg>
        <pc:picChg chg="add mod">
          <ac:chgData name="Charlotte Johansen" userId="7225096c-7201-4c00-a378-ba21bc05cb59" providerId="ADAL" clId="{D42FBCAD-A7BB-4B7B-8E45-84FB0D7BD4ED}" dt="2024-04-02T20:12:41.520" v="3730" actId="1076"/>
          <ac:picMkLst>
            <pc:docMk/>
            <pc:sldMk cId="3258658625" sldId="321"/>
            <ac:picMk id="7" creationId="{C07E891F-732C-D2F4-69CB-6BB4248AB2E9}"/>
          </ac:picMkLst>
        </pc:picChg>
        <pc:extLst>
          <p:ext xmlns:p="http://schemas.openxmlformats.org/presentationml/2006/main" uri="{D6D511B9-2390-475A-947B-AFAB55BFBCF1}">
            <pc226:cmChg xmlns:pc226="http://schemas.microsoft.com/office/powerpoint/2022/06/main/command" chg="del mod">
              <pc226:chgData name="Charlotte Johansen" userId="7225096c-7201-4c00-a378-ba21bc05cb59" providerId="ADAL" clId="{D42FBCAD-A7BB-4B7B-8E45-84FB0D7BD4ED}" dt="2024-03-19T09:36:10.679" v="333"/>
              <pc2:cmMkLst xmlns:pc2="http://schemas.microsoft.com/office/powerpoint/2019/9/main/command">
                <pc:docMk/>
                <pc:sldMk cId="3258658625" sldId="321"/>
                <pc2:cmMk id="{A5B98775-1F2D-4B01-B481-59194C5ADA00}"/>
              </pc2:cmMkLst>
            </pc226:cmChg>
            <pc226:cmChg xmlns:pc226="http://schemas.microsoft.com/office/powerpoint/2022/06/main/command" chg="del mod">
              <pc226:chgData name="Charlotte Johansen" userId="7225096c-7201-4c00-a378-ba21bc05cb59" providerId="ADAL" clId="{D42FBCAD-A7BB-4B7B-8E45-84FB0D7BD4ED}" dt="2024-03-25T09:41:15.508" v="3407"/>
              <pc2:cmMkLst xmlns:pc2="http://schemas.microsoft.com/office/powerpoint/2019/9/main/command">
                <pc:docMk/>
                <pc:sldMk cId="3258658625" sldId="321"/>
                <pc2:cmMk id="{0ACC01FE-33AF-4B85-969C-E5C64D426734}"/>
              </pc2:cmMkLst>
              <pc226:cmRplyChg chg="add">
                <pc226:chgData name="Charlotte Johansen" userId="7225096c-7201-4c00-a378-ba21bc05cb59" providerId="ADAL" clId="{D42FBCAD-A7BB-4B7B-8E45-84FB0D7BD4ED}" dt="2024-03-21T13:02:40.732" v="439"/>
                <pc2:cmRplyMkLst xmlns:pc2="http://schemas.microsoft.com/office/powerpoint/2019/9/main/command">
                  <pc:docMk/>
                  <pc:sldMk cId="3258658625" sldId="321"/>
                  <pc2:cmMk id="{0ACC01FE-33AF-4B85-969C-E5C64D426734}"/>
                  <pc2:cmRplyMk id="{168B1D3A-5B1B-439F-B72F-9E35DA5DEB4A}"/>
                </pc2:cmRplyMkLst>
              </pc226:cmRplyChg>
            </pc226:cmChg>
          </p:ext>
        </pc:extLst>
      </pc:sldChg>
      <pc:sldChg chg="add modNotesTx">
        <pc:chgData name="Charlotte Johansen" userId="7225096c-7201-4c00-a378-ba21bc05cb59" providerId="ADAL" clId="{D42FBCAD-A7BB-4B7B-8E45-84FB0D7BD4ED}" dt="2024-03-25T09:39:46.637" v="3396" actId="20577"/>
        <pc:sldMkLst>
          <pc:docMk/>
          <pc:sldMk cId="3570075367" sldId="322"/>
        </pc:sldMkLst>
      </pc:sldChg>
      <pc:sldChg chg="add ord">
        <pc:chgData name="Charlotte Johansen" userId="7225096c-7201-4c00-a378-ba21bc05cb59" providerId="ADAL" clId="{D42FBCAD-A7BB-4B7B-8E45-84FB0D7BD4ED}" dt="2024-03-22T11:33:57.496" v="2613"/>
        <pc:sldMkLst>
          <pc:docMk/>
          <pc:sldMk cId="680641230" sldId="323"/>
        </pc:sldMkLst>
      </pc:sldChg>
      <pc:sldMasterChg chg="addSldLayout">
        <pc:chgData name="Charlotte Johansen" userId="7225096c-7201-4c00-a378-ba21bc05cb59" providerId="ADAL" clId="{D42FBCAD-A7BB-4B7B-8E45-84FB0D7BD4ED}" dt="2024-03-21T13:00:22.341" v="392" actId="27028"/>
        <pc:sldMasterMkLst>
          <pc:docMk/>
          <pc:sldMasterMk cId="211672428" sldId="2147483693"/>
        </pc:sldMasterMkLst>
        <pc:sldLayoutChg chg="add">
          <pc:chgData name="Charlotte Johansen" userId="7225096c-7201-4c00-a378-ba21bc05cb59" providerId="ADAL" clId="{D42FBCAD-A7BB-4B7B-8E45-84FB0D7BD4ED}" dt="2024-03-21T13:00:22.341" v="392" actId="27028"/>
          <pc:sldLayoutMkLst>
            <pc:docMk/>
            <pc:sldMasterMk cId="211672428" sldId="2147483693"/>
            <pc:sldLayoutMk cId="72622535" sldId="2147483651"/>
          </pc:sldLayoutMkLst>
        </pc:sldLayoutChg>
      </pc:sldMasterChg>
      <pc:sldMasterChg chg="modSldLayout">
        <pc:chgData name="Charlotte Johansen" userId="7225096c-7201-4c00-a378-ba21bc05cb59" providerId="ADAL" clId="{D42FBCAD-A7BB-4B7B-8E45-84FB0D7BD4ED}" dt="2024-03-21T13:00:22.341" v="392" actId="27028"/>
        <pc:sldMasterMkLst>
          <pc:docMk/>
          <pc:sldMasterMk cId="2218829237" sldId="2147483695"/>
        </pc:sldMasterMkLst>
        <pc:sldLayoutChg chg="replId">
          <pc:chgData name="Charlotte Johansen" userId="7225096c-7201-4c00-a378-ba21bc05cb59" providerId="ADAL" clId="{D42FBCAD-A7BB-4B7B-8E45-84FB0D7BD4ED}" dt="2024-03-21T13:00:22.341" v="392" actId="27028"/>
          <pc:sldLayoutMkLst>
            <pc:docMk/>
            <pc:sldMasterMk cId="2218829237" sldId="2147483695"/>
            <pc:sldLayoutMk cId="1984612612" sldId="2147483697"/>
          </pc:sldLayoutMkLst>
        </pc:sldLayoutChg>
      </pc:sldMasterChg>
    </pc:docChg>
  </pc:docChgLst>
  <pc:docChgLst>
    <pc:chgData name="Elizabeth Bristow" userId="S::ebristow@amnesty.no::7bcaea2a-4066-423d-a3d5-e84d1b8d3251" providerId="AD" clId="Web-{21FC9B3B-7F64-25A7-88F3-8B810BD65D5E}"/>
    <pc:docChg chg="mod">
      <pc:chgData name="Elizabeth Bristow" userId="S::ebristow@amnesty.no::7bcaea2a-4066-423d-a3d5-e84d1b8d3251" providerId="AD" clId="Web-{21FC9B3B-7F64-25A7-88F3-8B810BD65D5E}" dt="2024-03-19T14:46:35.062" v="6"/>
      <pc:docMkLst>
        <pc:docMk/>
      </pc:docMkLst>
      <pc:sldChg chg="modCm">
        <pc:chgData name="Elizabeth Bristow" userId="S::ebristow@amnesty.no::7bcaea2a-4066-423d-a3d5-e84d1b8d3251" providerId="AD" clId="Web-{21FC9B3B-7F64-25A7-88F3-8B810BD65D5E}" dt="2024-03-19T14:15:32.169" v="1"/>
        <pc:sldMkLst>
          <pc:docMk/>
          <pc:sldMk cId="2258186497" sldId="256"/>
        </pc:sldMkLst>
        <pc:extLst>
          <p:ext xmlns:p="http://schemas.openxmlformats.org/presentationml/2006/main" uri="{D6D511B9-2390-475A-947B-AFAB55BFBCF1}">
            <pc226:cmChg xmlns:pc226="http://schemas.microsoft.com/office/powerpoint/2022/06/main/command" chg="">
              <pc226:chgData name="Elizabeth Bristow" userId="S::ebristow@amnesty.no::7bcaea2a-4066-423d-a3d5-e84d1b8d3251" providerId="AD" clId="Web-{21FC9B3B-7F64-25A7-88F3-8B810BD65D5E}" dt="2024-03-19T14:15:32.169" v="1"/>
              <pc2:cmMkLst xmlns:pc2="http://schemas.microsoft.com/office/powerpoint/2019/9/main/command">
                <pc:docMk/>
                <pc:sldMk cId="2258186497" sldId="256"/>
                <pc2:cmMk id="{C29ADDA2-E149-41D5-A6CB-22DE4B9C06D7}"/>
              </pc2:cmMkLst>
              <pc226:cmRplyChg chg="add">
                <pc226:chgData name="Elizabeth Bristow" userId="S::ebristow@amnesty.no::7bcaea2a-4066-423d-a3d5-e84d1b8d3251" providerId="AD" clId="Web-{21FC9B3B-7F64-25A7-88F3-8B810BD65D5E}" dt="2024-03-19T14:15:32.169" v="1"/>
                <pc2:cmRplyMkLst xmlns:pc2="http://schemas.microsoft.com/office/powerpoint/2019/9/main/command">
                  <pc:docMk/>
                  <pc:sldMk cId="2258186497" sldId="256"/>
                  <pc2:cmMk id="{C29ADDA2-E149-41D5-A6CB-22DE4B9C06D7}"/>
                  <pc2:cmRplyMk id="{D8DC64E1-98E0-4216-AF72-8E49B1E815D6}"/>
                </pc2:cmRplyMkLst>
              </pc226:cmRplyChg>
            </pc226:cmChg>
          </p:ext>
        </pc:extLst>
      </pc:sldChg>
      <pc:sldChg chg="modCm">
        <pc:chgData name="Elizabeth Bristow" userId="S::ebristow@amnesty.no::7bcaea2a-4066-423d-a3d5-e84d1b8d3251" providerId="AD" clId="Web-{21FC9B3B-7F64-25A7-88F3-8B810BD65D5E}" dt="2024-03-19T14:45:08.793" v="5"/>
        <pc:sldMkLst>
          <pc:docMk/>
          <pc:sldMk cId="2569257702" sldId="280"/>
        </pc:sldMkLst>
        <pc:extLst>
          <p:ext xmlns:p="http://schemas.openxmlformats.org/presentationml/2006/main" uri="{D6D511B9-2390-475A-947B-AFAB55BFBCF1}">
            <pc226:cmChg xmlns:pc226="http://schemas.microsoft.com/office/powerpoint/2022/06/main/command" chg="">
              <pc226:chgData name="Elizabeth Bristow" userId="S::ebristow@amnesty.no::7bcaea2a-4066-423d-a3d5-e84d1b8d3251" providerId="AD" clId="Web-{21FC9B3B-7F64-25A7-88F3-8B810BD65D5E}" dt="2024-03-19T14:45:08.793" v="5"/>
              <pc2:cmMkLst xmlns:pc2="http://schemas.microsoft.com/office/powerpoint/2019/9/main/command">
                <pc:docMk/>
                <pc:sldMk cId="2569257702" sldId="280"/>
                <pc2:cmMk id="{3F5BA03A-4C4A-4953-AAC0-50AE015A4229}"/>
              </pc2:cmMkLst>
              <pc226:cmRplyChg chg="add mod">
                <pc226:chgData name="Elizabeth Bristow" userId="S::ebristow@amnesty.no::7bcaea2a-4066-423d-a3d5-e84d1b8d3251" providerId="AD" clId="Web-{21FC9B3B-7F64-25A7-88F3-8B810BD65D5E}" dt="2024-03-19T14:45:08.793" v="5"/>
                <pc2:cmRplyMkLst xmlns:pc2="http://schemas.microsoft.com/office/powerpoint/2019/9/main/command">
                  <pc:docMk/>
                  <pc:sldMk cId="2569257702" sldId="280"/>
                  <pc2:cmMk id="{3F5BA03A-4C4A-4953-AAC0-50AE015A4229}"/>
                  <pc2:cmRplyMk id="{4ABBE814-9877-4F11-8A97-89154E6EAF03}"/>
                </pc2:cmRplyMkLst>
              </pc226:cmRplyChg>
            </pc226:cmChg>
          </p:ext>
        </pc:extLst>
      </pc:sldChg>
      <pc:sldChg chg="modCm">
        <pc:chgData name="Elizabeth Bristow" userId="S::ebristow@amnesty.no::7bcaea2a-4066-423d-a3d5-e84d1b8d3251" providerId="AD" clId="Web-{21FC9B3B-7F64-25A7-88F3-8B810BD65D5E}" dt="2024-03-19T14:46:35.062" v="6"/>
        <pc:sldMkLst>
          <pc:docMk/>
          <pc:sldMk cId="1431791211" sldId="294"/>
        </pc:sldMkLst>
        <pc:extLst>
          <p:ext xmlns:p="http://schemas.openxmlformats.org/presentationml/2006/main" uri="{D6D511B9-2390-475A-947B-AFAB55BFBCF1}">
            <pc226:cmChg xmlns:pc226="http://schemas.microsoft.com/office/powerpoint/2022/06/main/command" chg="">
              <pc226:chgData name="Elizabeth Bristow" userId="S::ebristow@amnesty.no::7bcaea2a-4066-423d-a3d5-e84d1b8d3251" providerId="AD" clId="Web-{21FC9B3B-7F64-25A7-88F3-8B810BD65D5E}" dt="2024-03-19T14:46:35.062" v="6"/>
              <pc2:cmMkLst xmlns:pc2="http://schemas.microsoft.com/office/powerpoint/2019/9/main/command">
                <pc:docMk/>
                <pc:sldMk cId="1431791211" sldId="294"/>
                <pc2:cmMk id="{E58334AB-E4D8-48D6-A6EF-E26FCE97411E}"/>
              </pc2:cmMkLst>
              <pc226:cmRplyChg chg="add">
                <pc226:chgData name="Elizabeth Bristow" userId="S::ebristow@amnesty.no::7bcaea2a-4066-423d-a3d5-e84d1b8d3251" providerId="AD" clId="Web-{21FC9B3B-7F64-25A7-88F3-8B810BD65D5E}" dt="2024-03-19T14:46:35.062" v="6"/>
                <pc2:cmRplyMkLst xmlns:pc2="http://schemas.microsoft.com/office/powerpoint/2019/9/main/command">
                  <pc:docMk/>
                  <pc:sldMk cId="1431791211" sldId="294"/>
                  <pc2:cmMk id="{E58334AB-E4D8-48D6-A6EF-E26FCE97411E}"/>
                  <pc2:cmRplyMk id="{2F6F1C31-E6A8-4312-9D45-44E7BBDCDEF2}"/>
                </pc2:cmRplyMkLst>
              </pc226:cmRplyChg>
            </pc226:cmChg>
          </p:ext>
        </pc:extLst>
      </pc:sldChg>
      <pc:sldChg chg="modCm">
        <pc:chgData name="Elizabeth Bristow" userId="S::ebristow@amnesty.no::7bcaea2a-4066-423d-a3d5-e84d1b8d3251" providerId="AD" clId="Web-{21FC9B3B-7F64-25A7-88F3-8B810BD65D5E}" dt="2024-03-19T14:43:19.711" v="3"/>
        <pc:sldMkLst>
          <pc:docMk/>
          <pc:sldMk cId="2209493134" sldId="304"/>
        </pc:sldMkLst>
        <pc:extLst>
          <p:ext xmlns:p="http://schemas.openxmlformats.org/presentationml/2006/main" uri="{D6D511B9-2390-475A-947B-AFAB55BFBCF1}">
            <pc226:cmChg xmlns:pc226="http://schemas.microsoft.com/office/powerpoint/2022/06/main/command" chg="">
              <pc226:chgData name="Elizabeth Bristow" userId="S::ebristow@amnesty.no::7bcaea2a-4066-423d-a3d5-e84d1b8d3251" providerId="AD" clId="Web-{21FC9B3B-7F64-25A7-88F3-8B810BD65D5E}" dt="2024-03-19T14:43:19.711" v="3"/>
              <pc2:cmMkLst xmlns:pc2="http://schemas.microsoft.com/office/powerpoint/2019/9/main/command">
                <pc:docMk/>
                <pc:sldMk cId="2209493134" sldId="304"/>
                <pc2:cmMk id="{55EFB630-F197-42AA-BCE5-8FBF3BD50C63}"/>
              </pc2:cmMkLst>
              <pc226:cmRplyChg chg="add mod">
                <pc226:chgData name="Elizabeth Bristow" userId="S::ebristow@amnesty.no::7bcaea2a-4066-423d-a3d5-e84d1b8d3251" providerId="AD" clId="Web-{21FC9B3B-7F64-25A7-88F3-8B810BD65D5E}" dt="2024-03-19T14:43:19.711" v="3"/>
                <pc2:cmRplyMkLst xmlns:pc2="http://schemas.microsoft.com/office/powerpoint/2019/9/main/command">
                  <pc:docMk/>
                  <pc:sldMk cId="2209493134" sldId="304"/>
                  <pc2:cmMk id="{55EFB630-F197-42AA-BCE5-8FBF3BD50C63}"/>
                  <pc2:cmRplyMk id="{50229882-B45E-4834-B640-60FC3D20E303}"/>
                </pc2:cmRplyMkLst>
              </pc226:cmRplyChg>
            </pc226:cmChg>
          </p:ext>
        </pc:extLst>
      </pc:sldChg>
    </pc:docChg>
  </pc:docChgLst>
  <pc:docChgLst>
    <pc:chgData name="Charlotte Johansen" userId="7225096c-7201-4c00-a378-ba21bc05cb59" providerId="ADAL" clId="{85DB0D22-C766-4386-AC3C-06879B42CC41}"/>
    <pc:docChg chg="custSel modSld">
      <pc:chgData name="Charlotte Johansen" userId="7225096c-7201-4c00-a378-ba21bc05cb59" providerId="ADAL" clId="{85DB0D22-C766-4386-AC3C-06879B42CC41}" dt="2024-04-16T08:53:27.558" v="13" actId="14100"/>
      <pc:docMkLst>
        <pc:docMk/>
      </pc:docMkLst>
      <pc:sldChg chg="modNotesTx">
        <pc:chgData name="Charlotte Johansen" userId="7225096c-7201-4c00-a378-ba21bc05cb59" providerId="ADAL" clId="{85DB0D22-C766-4386-AC3C-06879B42CC41}" dt="2024-04-16T08:39:13.299" v="3" actId="20577"/>
        <pc:sldMkLst>
          <pc:docMk/>
          <pc:sldMk cId="1565113877" sldId="264"/>
        </pc:sldMkLst>
      </pc:sldChg>
      <pc:sldChg chg="addSp delSp modSp mod delAnim modAnim">
        <pc:chgData name="Charlotte Johansen" userId="7225096c-7201-4c00-a378-ba21bc05cb59" providerId="ADAL" clId="{85DB0D22-C766-4386-AC3C-06879B42CC41}" dt="2024-04-16T08:53:27.558" v="13" actId="14100"/>
        <pc:sldMkLst>
          <pc:docMk/>
          <pc:sldMk cId="973726368" sldId="287"/>
        </pc:sldMkLst>
        <pc:spChg chg="add del mod">
          <ac:chgData name="Charlotte Johansen" userId="7225096c-7201-4c00-a378-ba21bc05cb59" providerId="ADAL" clId="{85DB0D22-C766-4386-AC3C-06879B42CC41}" dt="2024-04-16T08:53:08.579" v="9"/>
          <ac:spMkLst>
            <pc:docMk/>
            <pc:sldMk cId="973726368" sldId="287"/>
            <ac:spMk id="4" creationId="{A685BBAC-A856-5D41-0895-661680E00CB7}"/>
          </ac:spMkLst>
        </pc:spChg>
        <pc:picChg chg="add mod">
          <ac:chgData name="Charlotte Johansen" userId="7225096c-7201-4c00-a378-ba21bc05cb59" providerId="ADAL" clId="{85DB0D22-C766-4386-AC3C-06879B42CC41}" dt="2024-04-16T08:53:27.558" v="13" actId="14100"/>
          <ac:picMkLst>
            <pc:docMk/>
            <pc:sldMk cId="973726368" sldId="287"/>
            <ac:picMk id="5" creationId="{0B288B4A-F532-5AC4-87B0-D091E41E57EF}"/>
          </ac:picMkLst>
        </pc:picChg>
        <pc:picChg chg="del">
          <ac:chgData name="Charlotte Johansen" userId="7225096c-7201-4c00-a378-ba21bc05cb59" providerId="ADAL" clId="{85DB0D22-C766-4386-AC3C-06879B42CC41}" dt="2024-04-16T08:52:36.234" v="8" actId="478"/>
          <ac:picMkLst>
            <pc:docMk/>
            <pc:sldMk cId="973726368" sldId="287"/>
            <ac:picMk id="6" creationId="{B20F5445-5EFF-EEB3-BAF6-2FCB6B63CECD}"/>
          </ac:picMkLst>
        </pc:picChg>
      </pc:sldChg>
      <pc:sldChg chg="modSp mod delCm">
        <pc:chgData name="Charlotte Johansen" userId="7225096c-7201-4c00-a378-ba21bc05cb59" providerId="ADAL" clId="{85DB0D22-C766-4386-AC3C-06879B42CC41}" dt="2024-04-16T08:39:31.175" v="6"/>
        <pc:sldMkLst>
          <pc:docMk/>
          <pc:sldMk cId="2967221585" sldId="300"/>
        </pc:sldMkLst>
        <pc:spChg chg="mod">
          <ac:chgData name="Charlotte Johansen" userId="7225096c-7201-4c00-a378-ba21bc05cb59" providerId="ADAL" clId="{85DB0D22-C766-4386-AC3C-06879B42CC41}" dt="2024-04-16T08:39:27.970" v="5" actId="13926"/>
          <ac:spMkLst>
            <pc:docMk/>
            <pc:sldMk cId="2967221585" sldId="300"/>
            <ac:spMk id="3" creationId="{5AD57920-F8C3-4BAE-A68C-E9E4655969E3}"/>
          </ac:spMkLst>
        </pc:spChg>
        <pc:extLst>
          <p:ext xmlns:p="http://schemas.openxmlformats.org/presentationml/2006/main" uri="{D6D511B9-2390-475A-947B-AFAB55BFBCF1}">
            <pc226:cmChg xmlns:pc226="http://schemas.microsoft.com/office/powerpoint/2022/06/main/command" chg="del">
              <pc226:chgData name="Charlotte Johansen" userId="7225096c-7201-4c00-a378-ba21bc05cb59" providerId="ADAL" clId="{85DB0D22-C766-4386-AC3C-06879B42CC41}" dt="2024-04-16T08:39:31.175" v="6"/>
              <pc2:cmMkLst xmlns:pc2="http://schemas.microsoft.com/office/powerpoint/2019/9/main/command">
                <pc:docMk/>
                <pc:sldMk cId="2967221585" sldId="300"/>
                <pc2:cmMk id="{5BD46585-13D1-4285-A88C-9B5DA3BC73A9}"/>
              </pc2:cmMkLst>
            </pc226:cmChg>
          </p:ext>
        </pc:extLst>
      </pc:sldChg>
      <pc:sldChg chg="delCm">
        <pc:chgData name="Charlotte Johansen" userId="7225096c-7201-4c00-a378-ba21bc05cb59" providerId="ADAL" clId="{85DB0D22-C766-4386-AC3C-06879B42CC41}" dt="2024-04-16T08:52:21.504" v="7"/>
        <pc:sldMkLst>
          <pc:docMk/>
          <pc:sldMk cId="1947936787" sldId="313"/>
        </pc:sldMkLst>
        <pc:extLst>
          <p:ext xmlns:p="http://schemas.openxmlformats.org/presentationml/2006/main" uri="{D6D511B9-2390-475A-947B-AFAB55BFBCF1}">
            <pc226:cmChg xmlns:pc226="http://schemas.microsoft.com/office/powerpoint/2022/06/main/command" chg="del">
              <pc226:chgData name="Charlotte Johansen" userId="7225096c-7201-4c00-a378-ba21bc05cb59" providerId="ADAL" clId="{85DB0D22-C766-4386-AC3C-06879B42CC41}" dt="2024-04-16T08:52:21.504" v="7"/>
              <pc2:cmMkLst xmlns:pc2="http://schemas.microsoft.com/office/powerpoint/2019/9/main/command">
                <pc:docMk/>
                <pc:sldMk cId="1947936787" sldId="313"/>
                <pc2:cmMk id="{7517013D-3ED2-49B9-B284-6759EF3B9B02}"/>
              </pc2:cmMkLst>
            </pc226:cmChg>
          </p:ext>
        </pc:extLst>
      </pc:sldChg>
      <pc:sldChg chg="delCm">
        <pc:chgData name="Charlotte Johansen" userId="7225096c-7201-4c00-a378-ba21bc05cb59" providerId="ADAL" clId="{85DB0D22-C766-4386-AC3C-06879B42CC41}" dt="2024-04-16T08:39:21.435" v="4"/>
        <pc:sldMkLst>
          <pc:docMk/>
          <pc:sldMk cId="3503648909" sldId="319"/>
        </pc:sldMkLst>
        <pc:extLst>
          <p:ext xmlns:p="http://schemas.openxmlformats.org/presentationml/2006/main" uri="{D6D511B9-2390-475A-947B-AFAB55BFBCF1}">
            <pc226:cmChg xmlns:pc226="http://schemas.microsoft.com/office/powerpoint/2022/06/main/command" chg="del">
              <pc226:chgData name="Charlotte Johansen" userId="7225096c-7201-4c00-a378-ba21bc05cb59" providerId="ADAL" clId="{85DB0D22-C766-4386-AC3C-06879B42CC41}" dt="2024-04-16T08:39:21.435" v="4"/>
              <pc2:cmMkLst xmlns:pc2="http://schemas.microsoft.com/office/powerpoint/2019/9/main/command">
                <pc:docMk/>
                <pc:sldMk cId="3503648909" sldId="319"/>
                <pc2:cmMk id="{1724E084-EF67-408B-BB5D-5BF2C6501107}"/>
              </pc2:cmMkLst>
            </pc226:cmChg>
          </p:ext>
        </pc:extLst>
      </pc:sldChg>
    </pc:docChg>
  </pc:docChgLst>
  <pc:docChgLst>
    <pc:chgData name="Charlotte Andersen" userId="7225096c-7201-4c00-a378-ba21bc05cb59" providerId="ADAL" clId="{762FD7DC-5598-48C1-B4E1-A4EC60F59E16}"/>
    <pc:docChg chg="modSld">
      <pc:chgData name="Charlotte Andersen" userId="7225096c-7201-4c00-a378-ba21bc05cb59" providerId="ADAL" clId="{762FD7DC-5598-48C1-B4E1-A4EC60F59E16}" dt="2024-05-24T12:43:04.296" v="1"/>
      <pc:docMkLst>
        <pc:docMk/>
      </pc:docMkLst>
      <pc:sldChg chg="delCm">
        <pc:chgData name="Charlotte Andersen" userId="7225096c-7201-4c00-a378-ba21bc05cb59" providerId="ADAL" clId="{762FD7DC-5598-48C1-B4E1-A4EC60F59E16}" dt="2024-05-24T12:43:04.296" v="1"/>
        <pc:sldMkLst>
          <pc:docMk/>
          <pc:sldMk cId="2258186497" sldId="256"/>
        </pc:sldMkLst>
        <pc:extLst>
          <p:ext xmlns:p="http://schemas.openxmlformats.org/presentationml/2006/main" uri="{D6D511B9-2390-475A-947B-AFAB55BFBCF1}">
            <pc226:cmChg xmlns:pc226="http://schemas.microsoft.com/office/powerpoint/2022/06/main/command" chg="del">
              <pc226:chgData name="Charlotte Andersen" userId="7225096c-7201-4c00-a378-ba21bc05cb59" providerId="ADAL" clId="{762FD7DC-5598-48C1-B4E1-A4EC60F59E16}" dt="2024-05-24T12:43:04.296" v="1"/>
              <pc2:cmMkLst xmlns:pc2="http://schemas.microsoft.com/office/powerpoint/2019/9/main/command">
                <pc:docMk/>
                <pc:sldMk cId="2258186497" sldId="256"/>
                <pc2:cmMk id="{F27FBFE0-EA47-4C1C-B2C2-DF54FC4363C9}"/>
              </pc2:cmMkLst>
            </pc226:cmChg>
          </p:ext>
        </pc:extLst>
      </pc:sldChg>
      <pc:sldChg chg="modNotesTx">
        <pc:chgData name="Charlotte Andersen" userId="7225096c-7201-4c00-a378-ba21bc05cb59" providerId="ADAL" clId="{762FD7DC-5598-48C1-B4E1-A4EC60F59E16}" dt="2024-05-24T12:17:49.728" v="0"/>
        <pc:sldMkLst>
          <pc:docMk/>
          <pc:sldMk cId="2569257702" sldId="280"/>
        </pc:sldMkLst>
      </pc:sldChg>
    </pc:docChg>
  </pc:docChgLst>
  <pc:docChgLst>
    <pc:chgData name="Charlotte Andersen" userId="7225096c-7201-4c00-a378-ba21bc05cb59" providerId="ADAL" clId="{D42FBCAD-A7BB-4B7B-8E45-84FB0D7BD4ED}"/>
    <pc:docChg chg="undo custSel addSld delSld modSld sldOrd">
      <pc:chgData name="Charlotte Andersen" userId="7225096c-7201-4c00-a378-ba21bc05cb59" providerId="ADAL" clId="{D42FBCAD-A7BB-4B7B-8E45-84FB0D7BD4ED}" dt="2024-04-08T07:37:19.276" v="2164" actId="47"/>
      <pc:docMkLst>
        <pc:docMk/>
      </pc:docMkLst>
      <pc:sldChg chg="modNotesTx">
        <pc:chgData name="Charlotte Andersen" userId="7225096c-7201-4c00-a378-ba21bc05cb59" providerId="ADAL" clId="{D42FBCAD-A7BB-4B7B-8E45-84FB0D7BD4ED}" dt="2024-03-18T19:47:54.969" v="1318" actId="20577"/>
        <pc:sldMkLst>
          <pc:docMk/>
          <pc:sldMk cId="2258186497" sldId="256"/>
        </pc:sldMkLst>
      </pc:sldChg>
      <pc:sldChg chg="addCm modNotesTx">
        <pc:chgData name="Charlotte Andersen" userId="7225096c-7201-4c00-a378-ba21bc05cb59" providerId="ADAL" clId="{D42FBCAD-A7BB-4B7B-8E45-84FB0D7BD4ED}" dt="2024-03-18T19:22:00.728" v="1180"/>
        <pc:sldMkLst>
          <pc:docMk/>
          <pc:sldMk cId="1565113877" sldId="264"/>
        </pc:sldMkLst>
        <pc:extLst>
          <p:ext xmlns:p="http://schemas.openxmlformats.org/presentationml/2006/main" uri="{D6D511B9-2390-475A-947B-AFAB55BFBCF1}">
            <pc226:cmChg xmlns:pc226="http://schemas.microsoft.com/office/powerpoint/2022/06/main/command" chg="add">
              <pc226:chgData name="Charlotte Andersen" userId="7225096c-7201-4c00-a378-ba21bc05cb59" providerId="ADAL" clId="{D42FBCAD-A7BB-4B7B-8E45-84FB0D7BD4ED}" dt="2024-03-18T19:22:00.728" v="1180"/>
              <pc2:cmMkLst xmlns:pc2="http://schemas.microsoft.com/office/powerpoint/2019/9/main/command">
                <pc:docMk/>
                <pc:sldMk cId="1565113877" sldId="264"/>
                <pc2:cmMk id="{E21A2145-A86C-4235-B647-0F6D9BFEDD1E}"/>
              </pc2:cmMkLst>
            </pc226:cmChg>
          </p:ext>
        </pc:extLst>
      </pc:sldChg>
      <pc:sldChg chg="addSp modSp mod addCm modNotesTx">
        <pc:chgData name="Charlotte Andersen" userId="7225096c-7201-4c00-a378-ba21bc05cb59" providerId="ADAL" clId="{D42FBCAD-A7BB-4B7B-8E45-84FB0D7BD4ED}" dt="2024-03-20T09:13:34.620" v="1348" actId="20577"/>
        <pc:sldMkLst>
          <pc:docMk/>
          <pc:sldMk cId="2569257702" sldId="280"/>
        </pc:sldMkLst>
        <pc:spChg chg="mod">
          <ac:chgData name="Charlotte Andersen" userId="7225096c-7201-4c00-a378-ba21bc05cb59" providerId="ADAL" clId="{D42FBCAD-A7BB-4B7B-8E45-84FB0D7BD4ED}" dt="2024-03-20T09:13:34.620" v="1348" actId="20577"/>
          <ac:spMkLst>
            <pc:docMk/>
            <pc:sldMk cId="2569257702" sldId="280"/>
            <ac:spMk id="3" creationId="{21FC6A99-C732-DAF0-24C1-91D4F31D1E8E}"/>
          </ac:spMkLst>
        </pc:spChg>
        <pc:spChg chg="mod">
          <ac:chgData name="Charlotte Andersen" userId="7225096c-7201-4c00-a378-ba21bc05cb59" providerId="ADAL" clId="{D42FBCAD-A7BB-4B7B-8E45-84FB0D7BD4ED}" dt="2024-03-18T19:27:42.537" v="1187" actId="113"/>
          <ac:spMkLst>
            <pc:docMk/>
            <pc:sldMk cId="2569257702" sldId="280"/>
            <ac:spMk id="5" creationId="{AAADC3C1-A791-F10D-6826-AEA2C5CB597F}"/>
          </ac:spMkLst>
        </pc:spChg>
        <pc:picChg chg="add mod ord">
          <ac:chgData name="Charlotte Andersen" userId="7225096c-7201-4c00-a378-ba21bc05cb59" providerId="ADAL" clId="{D42FBCAD-A7BB-4B7B-8E45-84FB0D7BD4ED}" dt="2024-03-18T19:27:07.186" v="1185" actId="167"/>
          <ac:picMkLst>
            <pc:docMk/>
            <pc:sldMk cId="2569257702" sldId="280"/>
            <ac:picMk id="6" creationId="{E9C269CD-64CE-55A6-C3BB-1400294C3DDC}"/>
          </ac:picMkLst>
        </pc:picChg>
        <pc:extLst>
          <p:ext xmlns:p="http://schemas.openxmlformats.org/presentationml/2006/main" uri="{D6D511B9-2390-475A-947B-AFAB55BFBCF1}">
            <pc226:cmChg xmlns:pc226="http://schemas.microsoft.com/office/powerpoint/2022/06/main/command" chg="add">
              <pc226:chgData name="Charlotte Andersen" userId="7225096c-7201-4c00-a378-ba21bc05cb59" providerId="ADAL" clId="{D42FBCAD-A7BB-4B7B-8E45-84FB0D7BD4ED}" dt="2024-03-18T19:33:33.808" v="1220"/>
              <pc2:cmMkLst xmlns:pc2="http://schemas.microsoft.com/office/powerpoint/2019/9/main/command">
                <pc:docMk/>
                <pc:sldMk cId="2569257702" sldId="280"/>
                <pc2:cmMk id="{3F5BA03A-4C4A-4953-AAC0-50AE015A4229}"/>
              </pc2:cmMkLst>
            </pc226:cmChg>
          </p:ext>
        </pc:extLst>
      </pc:sldChg>
      <pc:sldChg chg="addSp modSp mod modNotesTx">
        <pc:chgData name="Charlotte Andersen" userId="7225096c-7201-4c00-a378-ba21bc05cb59" providerId="ADAL" clId="{D42FBCAD-A7BB-4B7B-8E45-84FB0D7BD4ED}" dt="2024-03-18T19:45:35.789" v="1225"/>
        <pc:sldMkLst>
          <pc:docMk/>
          <pc:sldMk cId="810695185" sldId="293"/>
        </pc:sldMkLst>
        <pc:spChg chg="mod">
          <ac:chgData name="Charlotte Andersen" userId="7225096c-7201-4c00-a378-ba21bc05cb59" providerId="ADAL" clId="{D42FBCAD-A7BB-4B7B-8E45-84FB0D7BD4ED}" dt="2024-03-18T19:28:04.070" v="1191" actId="113"/>
          <ac:spMkLst>
            <pc:docMk/>
            <pc:sldMk cId="810695185" sldId="293"/>
            <ac:spMk id="5" creationId="{AAADC3C1-A791-F10D-6826-AEA2C5CB597F}"/>
          </ac:spMkLst>
        </pc:spChg>
        <pc:picChg chg="add mod ord">
          <ac:chgData name="Charlotte Andersen" userId="7225096c-7201-4c00-a378-ba21bc05cb59" providerId="ADAL" clId="{D42FBCAD-A7BB-4B7B-8E45-84FB0D7BD4ED}" dt="2024-03-18T19:27:57.082" v="1189" actId="167"/>
          <ac:picMkLst>
            <pc:docMk/>
            <pc:sldMk cId="810695185" sldId="293"/>
            <ac:picMk id="7" creationId="{D4DE8416-D690-3A16-A17E-1C474BE363D9}"/>
          </ac:picMkLst>
        </pc:picChg>
      </pc:sldChg>
      <pc:sldChg chg="addSp modSp mod ord addCm modNotesTx">
        <pc:chgData name="Charlotte Andersen" userId="7225096c-7201-4c00-a378-ba21bc05cb59" providerId="ADAL" clId="{D42FBCAD-A7BB-4B7B-8E45-84FB0D7BD4ED}" dt="2024-03-20T09:31:27.305" v="1982" actId="20577"/>
        <pc:sldMkLst>
          <pc:docMk/>
          <pc:sldMk cId="1431791211" sldId="294"/>
        </pc:sldMkLst>
        <pc:spChg chg="mod">
          <ac:chgData name="Charlotte Andersen" userId="7225096c-7201-4c00-a378-ba21bc05cb59" providerId="ADAL" clId="{D42FBCAD-A7BB-4B7B-8E45-84FB0D7BD4ED}" dt="2024-03-20T09:28:21.732" v="1631" actId="20577"/>
          <ac:spMkLst>
            <pc:docMk/>
            <pc:sldMk cId="1431791211" sldId="294"/>
            <ac:spMk id="3" creationId="{21FC6A99-C732-DAF0-24C1-91D4F31D1E8E}"/>
          </ac:spMkLst>
        </pc:spChg>
        <pc:picChg chg="add mod ord">
          <ac:chgData name="Charlotte Andersen" userId="7225096c-7201-4c00-a378-ba21bc05cb59" providerId="ADAL" clId="{D42FBCAD-A7BB-4B7B-8E45-84FB0D7BD4ED}" dt="2024-03-18T19:46:58.095" v="1238" actId="167"/>
          <ac:picMkLst>
            <pc:docMk/>
            <pc:sldMk cId="1431791211" sldId="294"/>
            <ac:picMk id="6" creationId="{65D7F855-D6D3-F5E3-328E-D882531053F4}"/>
          </ac:picMkLst>
        </pc:picChg>
        <pc:extLst>
          <p:ext xmlns:p="http://schemas.openxmlformats.org/presentationml/2006/main" uri="{D6D511B9-2390-475A-947B-AFAB55BFBCF1}">
            <pc226:cmChg xmlns:pc226="http://schemas.microsoft.com/office/powerpoint/2022/06/main/command" chg="add">
              <pc226:chgData name="Charlotte Andersen" userId="7225096c-7201-4c00-a378-ba21bc05cb59" providerId="ADAL" clId="{D42FBCAD-A7BB-4B7B-8E45-84FB0D7BD4ED}" dt="2024-03-18T19:47:11.848" v="1239"/>
              <pc2:cmMkLst xmlns:pc2="http://schemas.microsoft.com/office/powerpoint/2019/9/main/command">
                <pc:docMk/>
                <pc:sldMk cId="1431791211" sldId="294"/>
                <pc2:cmMk id="{E58334AB-E4D8-48D6-A6EF-E26FCE97411E}"/>
              </pc2:cmMkLst>
            </pc226:cmChg>
          </p:ext>
        </pc:extLst>
      </pc:sldChg>
      <pc:sldChg chg="del">
        <pc:chgData name="Charlotte Andersen" userId="7225096c-7201-4c00-a378-ba21bc05cb59" providerId="ADAL" clId="{D42FBCAD-A7BB-4B7B-8E45-84FB0D7BD4ED}" dt="2024-03-18T14:00:36.856" v="0" actId="47"/>
        <pc:sldMkLst>
          <pc:docMk/>
          <pc:sldMk cId="2552048416" sldId="295"/>
        </pc:sldMkLst>
      </pc:sldChg>
      <pc:sldChg chg="modNotesTx">
        <pc:chgData name="Charlotte Andersen" userId="7225096c-7201-4c00-a378-ba21bc05cb59" providerId="ADAL" clId="{D42FBCAD-A7BB-4B7B-8E45-84FB0D7BD4ED}" dt="2024-03-18T14:11:26.339" v="885" actId="20577"/>
        <pc:sldMkLst>
          <pc:docMk/>
          <pc:sldMk cId="4161089805" sldId="297"/>
        </pc:sldMkLst>
      </pc:sldChg>
      <pc:sldChg chg="modNotesTx">
        <pc:chgData name="Charlotte Andersen" userId="7225096c-7201-4c00-a378-ba21bc05cb59" providerId="ADAL" clId="{D42FBCAD-A7BB-4B7B-8E45-84FB0D7BD4ED}" dt="2024-03-18T14:07:38.464" v="316" actId="20577"/>
        <pc:sldMkLst>
          <pc:docMk/>
          <pc:sldMk cId="2967221585" sldId="300"/>
        </pc:sldMkLst>
      </pc:sldChg>
      <pc:sldChg chg="addCm">
        <pc:chgData name="Charlotte Andersen" userId="7225096c-7201-4c00-a378-ba21bc05cb59" providerId="ADAL" clId="{D42FBCAD-A7BB-4B7B-8E45-84FB0D7BD4ED}" dt="2024-03-18T19:23:38.526" v="1181"/>
        <pc:sldMkLst>
          <pc:docMk/>
          <pc:sldMk cId="3946069336" sldId="303"/>
        </pc:sldMkLst>
        <pc:extLst>
          <p:ext xmlns:p="http://schemas.openxmlformats.org/presentationml/2006/main" uri="{D6D511B9-2390-475A-947B-AFAB55BFBCF1}">
            <pc226:cmChg xmlns:pc226="http://schemas.microsoft.com/office/powerpoint/2022/06/main/command" chg="add">
              <pc226:chgData name="Charlotte Andersen" userId="7225096c-7201-4c00-a378-ba21bc05cb59" providerId="ADAL" clId="{D42FBCAD-A7BB-4B7B-8E45-84FB0D7BD4ED}" dt="2024-03-18T19:23:38.526" v="1181"/>
              <pc2:cmMkLst xmlns:pc2="http://schemas.microsoft.com/office/powerpoint/2019/9/main/command">
                <pc:docMk/>
                <pc:sldMk cId="3946069336" sldId="303"/>
                <pc2:cmMk id="{CD6710C4-D366-40D0-98E0-B171782FC0F5}"/>
              </pc2:cmMkLst>
            </pc226:cmChg>
          </p:ext>
        </pc:extLst>
      </pc:sldChg>
      <pc:sldChg chg="addCm">
        <pc:chgData name="Charlotte Andersen" userId="7225096c-7201-4c00-a378-ba21bc05cb59" providerId="ADAL" clId="{D42FBCAD-A7BB-4B7B-8E45-84FB0D7BD4ED}" dt="2024-03-18T19:24:36.601" v="1182"/>
        <pc:sldMkLst>
          <pc:docMk/>
          <pc:sldMk cId="2209493134" sldId="304"/>
        </pc:sldMkLst>
        <pc:extLst>
          <p:ext xmlns:p="http://schemas.openxmlformats.org/presentationml/2006/main" uri="{D6D511B9-2390-475A-947B-AFAB55BFBCF1}">
            <pc226:cmChg xmlns:pc226="http://schemas.microsoft.com/office/powerpoint/2022/06/main/command" chg="add">
              <pc226:chgData name="Charlotte Andersen" userId="7225096c-7201-4c00-a378-ba21bc05cb59" providerId="ADAL" clId="{D42FBCAD-A7BB-4B7B-8E45-84FB0D7BD4ED}" dt="2024-03-18T19:24:36.601" v="1182"/>
              <pc2:cmMkLst xmlns:pc2="http://schemas.microsoft.com/office/powerpoint/2019/9/main/command">
                <pc:docMk/>
                <pc:sldMk cId="2209493134" sldId="304"/>
                <pc2:cmMk id="{55EFB630-F197-42AA-BCE5-8FBF3BD50C63}"/>
              </pc2:cmMkLst>
            </pc226:cmChg>
          </p:ext>
        </pc:extLst>
      </pc:sldChg>
      <pc:sldChg chg="modSp mod addCm modCm">
        <pc:chgData name="Charlotte Andersen" userId="7225096c-7201-4c00-a378-ba21bc05cb59" providerId="ADAL" clId="{D42FBCAD-A7BB-4B7B-8E45-84FB0D7BD4ED}" dt="2024-03-20T09:39:28.590" v="2158" actId="20577"/>
        <pc:sldMkLst>
          <pc:docMk/>
          <pc:sldMk cId="1947936787" sldId="313"/>
        </pc:sldMkLst>
        <pc:spChg chg="mod">
          <ac:chgData name="Charlotte Andersen" userId="7225096c-7201-4c00-a378-ba21bc05cb59" providerId="ADAL" clId="{D42FBCAD-A7BB-4B7B-8E45-84FB0D7BD4ED}" dt="2024-03-20T09:39:28.590" v="2158" actId="20577"/>
          <ac:spMkLst>
            <pc:docMk/>
            <pc:sldMk cId="1947936787" sldId="313"/>
            <ac:spMk id="3" creationId="{D59A4C43-8369-F83E-9D77-8C00474CC2F3}"/>
          </ac:spMkLst>
        </pc:spChg>
        <pc:picChg chg="mod">
          <ac:chgData name="Charlotte Andersen" userId="7225096c-7201-4c00-a378-ba21bc05cb59" providerId="ADAL" clId="{D42FBCAD-A7BB-4B7B-8E45-84FB0D7BD4ED}" dt="2024-03-20T09:38:15.292" v="2069" actId="1076"/>
          <ac:picMkLst>
            <pc:docMk/>
            <pc:sldMk cId="1947936787" sldId="313"/>
            <ac:picMk id="7" creationId="{B6893654-2AC0-8D72-1D76-FF28DFE45AE6}"/>
          </ac:picMkLst>
        </pc:picChg>
        <pc:extLst>
          <p:ext xmlns:p="http://schemas.openxmlformats.org/presentationml/2006/main" uri="{D6D511B9-2390-475A-947B-AFAB55BFBCF1}">
            <pc226:cmChg xmlns:pc226="http://schemas.microsoft.com/office/powerpoint/2022/06/main/command" chg="add mod">
              <pc226:chgData name="Charlotte Andersen" userId="7225096c-7201-4c00-a378-ba21bc05cb59" providerId="ADAL" clId="{D42FBCAD-A7BB-4B7B-8E45-84FB0D7BD4ED}" dt="2024-03-20T09:39:28.590" v="2158" actId="20577"/>
              <pc2:cmMkLst xmlns:pc2="http://schemas.microsoft.com/office/powerpoint/2019/9/main/command">
                <pc:docMk/>
                <pc:sldMk cId="1947936787" sldId="313"/>
                <pc2:cmMk id="{7517013D-3ED2-49B9-B284-6759EF3B9B02}"/>
              </pc2:cmMkLst>
              <pc226:cmRplyChg chg="add">
                <pc226:chgData name="Charlotte Andersen" userId="7225096c-7201-4c00-a378-ba21bc05cb59" providerId="ADAL" clId="{D42FBCAD-A7BB-4B7B-8E45-84FB0D7BD4ED}" dt="2024-03-20T09:36:25.919" v="2006"/>
                <pc2:cmRplyMkLst xmlns:pc2="http://schemas.microsoft.com/office/powerpoint/2019/9/main/command">
                  <pc:docMk/>
                  <pc:sldMk cId="1947936787" sldId="313"/>
                  <pc2:cmMk id="{7517013D-3ED2-49B9-B284-6759EF3B9B02}"/>
                  <pc2:cmRplyMk id="{E5C4D0BA-9E2C-40AB-8D0E-90EF333DECCE}"/>
                </pc2:cmRplyMkLst>
              </pc226:cmRplyChg>
            </pc226:cmChg>
          </p:ext>
        </pc:extLst>
      </pc:sldChg>
      <pc:sldChg chg="delCm modNotesTx">
        <pc:chgData name="Charlotte Andersen" userId="7225096c-7201-4c00-a378-ba21bc05cb59" providerId="ADAL" clId="{D42FBCAD-A7BB-4B7B-8E45-84FB0D7BD4ED}" dt="2024-03-18T19:46:20.292" v="1233" actId="20577"/>
        <pc:sldMkLst>
          <pc:docMk/>
          <pc:sldMk cId="2939195946" sldId="314"/>
        </pc:sldMkLst>
        <pc:extLst>
          <p:ext xmlns:p="http://schemas.openxmlformats.org/presentationml/2006/main" uri="{D6D511B9-2390-475A-947B-AFAB55BFBCF1}">
            <pc226:cmChg xmlns:pc226="http://schemas.microsoft.com/office/powerpoint/2022/06/main/command" chg="del">
              <pc226:chgData name="Charlotte Andersen" userId="7225096c-7201-4c00-a378-ba21bc05cb59" providerId="ADAL" clId="{D42FBCAD-A7BB-4B7B-8E45-84FB0D7BD4ED}" dt="2024-03-18T19:45:55.844" v="1229"/>
              <pc2:cmMkLst xmlns:pc2="http://schemas.microsoft.com/office/powerpoint/2019/9/main/command">
                <pc:docMk/>
                <pc:sldMk cId="2939195946" sldId="314"/>
                <pc2:cmMk id="{E5C0A50A-1C1F-40D2-B207-9A8501413E08}"/>
              </pc2:cmMkLst>
            </pc226:cmChg>
          </p:ext>
        </pc:extLst>
      </pc:sldChg>
      <pc:sldChg chg="ord modNotesTx">
        <pc:chgData name="Charlotte Andersen" userId="7225096c-7201-4c00-a378-ba21bc05cb59" providerId="ADAL" clId="{D42FBCAD-A7BB-4B7B-8E45-84FB0D7BD4ED}" dt="2024-03-18T19:46:41.013" v="1236" actId="20577"/>
        <pc:sldMkLst>
          <pc:docMk/>
          <pc:sldMk cId="60531952" sldId="315"/>
        </pc:sldMkLst>
      </pc:sldChg>
      <pc:sldChg chg="del">
        <pc:chgData name="Charlotte Andersen" userId="7225096c-7201-4c00-a378-ba21bc05cb59" providerId="ADAL" clId="{D42FBCAD-A7BB-4B7B-8E45-84FB0D7BD4ED}" dt="2024-04-08T07:37:12.521" v="2163" actId="47"/>
        <pc:sldMkLst>
          <pc:docMk/>
          <pc:sldMk cId="912575121" sldId="316"/>
        </pc:sldMkLst>
      </pc:sldChg>
      <pc:sldChg chg="modNotesTx">
        <pc:chgData name="Charlotte Andersen" userId="7225096c-7201-4c00-a378-ba21bc05cb59" providerId="ADAL" clId="{D42FBCAD-A7BB-4B7B-8E45-84FB0D7BD4ED}" dt="2024-03-18T14:10:36.286" v="761" actId="20577"/>
        <pc:sldMkLst>
          <pc:docMk/>
          <pc:sldMk cId="3503648909" sldId="319"/>
        </pc:sldMkLst>
      </pc:sldChg>
      <pc:sldChg chg="addSp modSp mod modNotesTx">
        <pc:chgData name="Charlotte Andersen" userId="7225096c-7201-4c00-a378-ba21bc05cb59" providerId="ADAL" clId="{D42FBCAD-A7BB-4B7B-8E45-84FB0D7BD4ED}" dt="2024-03-20T09:18:00.182" v="1354" actId="20577"/>
        <pc:sldMkLst>
          <pc:docMk/>
          <pc:sldMk cId="4015447654" sldId="320"/>
        </pc:sldMkLst>
        <pc:spChg chg="mod">
          <ac:chgData name="Charlotte Andersen" userId="7225096c-7201-4c00-a378-ba21bc05cb59" providerId="ADAL" clId="{D42FBCAD-A7BB-4B7B-8E45-84FB0D7BD4ED}" dt="2024-03-18T19:28:18.882" v="1195" actId="2711"/>
          <ac:spMkLst>
            <pc:docMk/>
            <pc:sldMk cId="4015447654" sldId="320"/>
            <ac:spMk id="5" creationId="{AAADC3C1-A791-F10D-6826-AEA2C5CB597F}"/>
          </ac:spMkLst>
        </pc:spChg>
        <pc:picChg chg="add mod ord">
          <ac:chgData name="Charlotte Andersen" userId="7225096c-7201-4c00-a378-ba21bc05cb59" providerId="ADAL" clId="{D42FBCAD-A7BB-4B7B-8E45-84FB0D7BD4ED}" dt="2024-03-18T19:28:10.822" v="1193" actId="167"/>
          <ac:picMkLst>
            <pc:docMk/>
            <pc:sldMk cId="4015447654" sldId="320"/>
            <ac:picMk id="7" creationId="{F3C869CE-0C01-60B9-2CEB-66CFB20317D2}"/>
          </ac:picMkLst>
        </pc:picChg>
      </pc:sldChg>
      <pc:sldChg chg="modSp mod addCm">
        <pc:chgData name="Charlotte Andersen" userId="7225096c-7201-4c00-a378-ba21bc05cb59" providerId="ADAL" clId="{D42FBCAD-A7BB-4B7B-8E45-84FB0D7BD4ED}" dt="2024-03-20T09:08:14.954" v="1320"/>
        <pc:sldMkLst>
          <pc:docMk/>
          <pc:sldMk cId="3258658625" sldId="321"/>
        </pc:sldMkLst>
        <pc:picChg chg="mod">
          <ac:chgData name="Charlotte Andersen" userId="7225096c-7201-4c00-a378-ba21bc05cb59" providerId="ADAL" clId="{D42FBCAD-A7BB-4B7B-8E45-84FB0D7BD4ED}" dt="2024-03-20T09:08:04.940" v="1319" actId="1076"/>
          <ac:picMkLst>
            <pc:docMk/>
            <pc:sldMk cId="3258658625" sldId="321"/>
            <ac:picMk id="6" creationId="{9594DE3B-DA94-F70E-45E5-539CF62D9248}"/>
          </ac:picMkLst>
        </pc:picChg>
        <pc:extLst>
          <p:ext xmlns:p="http://schemas.openxmlformats.org/presentationml/2006/main" uri="{D6D511B9-2390-475A-947B-AFAB55BFBCF1}">
            <pc226:cmChg xmlns:pc226="http://schemas.microsoft.com/office/powerpoint/2022/06/main/command" chg="add">
              <pc226:chgData name="Charlotte Andersen" userId="7225096c-7201-4c00-a378-ba21bc05cb59" providerId="ADAL" clId="{D42FBCAD-A7BB-4B7B-8E45-84FB0D7BD4ED}" dt="2024-03-18T19:24:48.911" v="1183"/>
              <pc2:cmMkLst xmlns:pc2="http://schemas.microsoft.com/office/powerpoint/2019/9/main/command">
                <pc:docMk/>
                <pc:sldMk cId="3258658625" sldId="321"/>
                <pc2:cmMk id="{A5B98775-1F2D-4B01-B481-59194C5ADA00}"/>
              </pc2:cmMkLst>
            </pc226:cmChg>
            <pc226:cmChg xmlns:pc226="http://schemas.microsoft.com/office/powerpoint/2022/06/main/command" chg="add">
              <pc226:chgData name="Charlotte Andersen" userId="7225096c-7201-4c00-a378-ba21bc05cb59" providerId="ADAL" clId="{D42FBCAD-A7BB-4B7B-8E45-84FB0D7BD4ED}" dt="2024-03-20T09:08:14.954" v="1320"/>
              <pc2:cmMkLst xmlns:pc2="http://schemas.microsoft.com/office/powerpoint/2019/9/main/command">
                <pc:docMk/>
                <pc:sldMk cId="3258658625" sldId="321"/>
                <pc2:cmMk id="{0ACC01FE-33AF-4B85-969C-E5C64D426734}"/>
              </pc2:cmMkLst>
            </pc226:cmChg>
          </p:ext>
        </pc:extLst>
      </pc:sldChg>
      <pc:sldChg chg="del">
        <pc:chgData name="Charlotte Andersen" userId="7225096c-7201-4c00-a378-ba21bc05cb59" providerId="ADAL" clId="{D42FBCAD-A7BB-4B7B-8E45-84FB0D7BD4ED}" dt="2024-04-08T07:37:19.276" v="2164" actId="47"/>
        <pc:sldMkLst>
          <pc:docMk/>
          <pc:sldMk cId="680641230" sldId="323"/>
        </pc:sldMkLst>
      </pc:sldChg>
      <pc:sldChg chg="add">
        <pc:chgData name="Charlotte Andersen" userId="7225096c-7201-4c00-a378-ba21bc05cb59" providerId="ADAL" clId="{D42FBCAD-A7BB-4B7B-8E45-84FB0D7BD4ED}" dt="2024-04-08T07:36:56.193" v="2160"/>
        <pc:sldMkLst>
          <pc:docMk/>
          <pc:sldMk cId="2514462269" sldId="324"/>
        </pc:sldMkLst>
      </pc:sldChg>
      <pc:sldChg chg="add">
        <pc:chgData name="Charlotte Andersen" userId="7225096c-7201-4c00-a378-ba21bc05cb59" providerId="ADAL" clId="{D42FBCAD-A7BB-4B7B-8E45-84FB0D7BD4ED}" dt="2024-04-08T07:37:08.144" v="2162"/>
        <pc:sldMkLst>
          <pc:docMk/>
          <pc:sldMk cId="3725626717" sldId="325"/>
        </pc:sldMkLst>
      </pc:sldChg>
    </pc:docChg>
  </pc:docChgLst>
  <pc:docChgLst>
    <pc:chgData name="Elizabeth Bristow" userId="S::ebristow@amnesty.no::7bcaea2a-4066-423d-a3d5-e84d1b8d3251" providerId="AD" clId="Web-{A82B4152-193F-5136-3EC8-78276D70671C}"/>
    <pc:docChg chg="">
      <pc:chgData name="Elizabeth Bristow" userId="S::ebristow@amnesty.no::7bcaea2a-4066-423d-a3d5-e84d1b8d3251" providerId="AD" clId="Web-{A82B4152-193F-5136-3EC8-78276D70671C}" dt="2024-03-22T08:42:28.936" v="0"/>
      <pc:docMkLst>
        <pc:docMk/>
      </pc:docMkLst>
      <pc:sldChg chg="modCm">
        <pc:chgData name="Elizabeth Bristow" userId="S::ebristow@amnesty.no::7bcaea2a-4066-423d-a3d5-e84d1b8d3251" providerId="AD" clId="Web-{A82B4152-193F-5136-3EC8-78276D70671C}" dt="2024-03-22T08:42:28.936" v="0"/>
        <pc:sldMkLst>
          <pc:docMk/>
          <pc:sldMk cId="1431791211" sldId="294"/>
        </pc:sldMkLst>
        <pc:extLst>
          <p:ext xmlns:p="http://schemas.openxmlformats.org/presentationml/2006/main" uri="{D6D511B9-2390-475A-947B-AFAB55BFBCF1}">
            <pc226:cmChg xmlns:pc226="http://schemas.microsoft.com/office/powerpoint/2022/06/main/command" chg="">
              <pc226:chgData name="Elizabeth Bristow" userId="S::ebristow@amnesty.no::7bcaea2a-4066-423d-a3d5-e84d1b8d3251" providerId="AD" clId="Web-{A82B4152-193F-5136-3EC8-78276D70671C}" dt="2024-03-22T08:42:28.936" v="0"/>
              <pc2:cmMkLst xmlns:pc2="http://schemas.microsoft.com/office/powerpoint/2019/9/main/command">
                <pc:docMk/>
                <pc:sldMk cId="1431791211" sldId="294"/>
                <pc2:cmMk id="{E58334AB-E4D8-48D6-A6EF-E26FCE97411E}"/>
              </pc2:cmMkLst>
              <pc226:cmRplyChg chg="add">
                <pc226:chgData name="Elizabeth Bristow" userId="S::ebristow@amnesty.no::7bcaea2a-4066-423d-a3d5-e84d1b8d3251" providerId="AD" clId="Web-{A82B4152-193F-5136-3EC8-78276D70671C}" dt="2024-03-22T08:42:28.936" v="0"/>
                <pc2:cmRplyMkLst xmlns:pc2="http://schemas.microsoft.com/office/powerpoint/2019/9/main/command">
                  <pc:docMk/>
                  <pc:sldMk cId="1431791211" sldId="294"/>
                  <pc2:cmMk id="{E58334AB-E4D8-48D6-A6EF-E26FCE97411E}"/>
                  <pc2:cmRplyMk id="{3542A3C7-3767-40E6-AAD6-08605D3A5260}"/>
                </pc2:cmRplyMkLst>
              </pc226:cmRplyChg>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8515EE-F8B3-4D1D-9426-D129D5B798C5}" type="datetimeFigureOut">
              <a:rPr lang="en-GB" smtClean="0"/>
              <a:t>24/05/2024</a:t>
            </a:fld>
            <a:endParaRPr lang="en-GB"/>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A1829F-D331-4103-B35C-851E4B29A629}" type="slidenum">
              <a:rPr lang="en-GB" smtClean="0"/>
              <a:t>‹#›</a:t>
            </a:fld>
            <a:endParaRPr lang="en-GB"/>
          </a:p>
        </p:txBody>
      </p:sp>
    </p:spTree>
    <p:extLst>
      <p:ext uri="{BB962C8B-B14F-4D97-AF65-F5344CB8AC3E}">
        <p14:creationId xmlns:p14="http://schemas.microsoft.com/office/powerpoint/2010/main" val="516685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mnesty.no/menneskerettighetene-forenklet-versj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b="1" err="1"/>
              <a:t>Til</a:t>
            </a:r>
            <a:r>
              <a:rPr lang="en-GB" b="1"/>
              <a:t> </a:t>
            </a:r>
            <a:r>
              <a:rPr lang="en-GB" b="1" err="1"/>
              <a:t>deg</a:t>
            </a:r>
            <a:r>
              <a:rPr lang="en-GB" b="1"/>
              <a:t> </a:t>
            </a:r>
            <a:r>
              <a:rPr lang="en-GB" b="1" err="1"/>
              <a:t>som</a:t>
            </a:r>
            <a:r>
              <a:rPr lang="en-GB" b="1"/>
              <a:t> </a:t>
            </a:r>
            <a:r>
              <a:rPr lang="en-GB" b="1" err="1"/>
              <a:t>lærer</a:t>
            </a:r>
            <a:r>
              <a:rPr lang="en-GB" b="1"/>
              <a:t>:</a:t>
            </a:r>
          </a:p>
          <a:p>
            <a:r>
              <a:rPr lang="en-GB" err="1"/>
              <a:t>Stillhet</a:t>
            </a:r>
            <a:r>
              <a:rPr lang="en-GB"/>
              <a:t> </a:t>
            </a:r>
            <a:r>
              <a:rPr lang="en-GB" err="1"/>
              <a:t>sårer</a:t>
            </a:r>
            <a:r>
              <a:rPr lang="en-GB"/>
              <a:t> er et </a:t>
            </a:r>
            <a:r>
              <a:rPr lang="en-GB" err="1"/>
              <a:t>samarbeidsprosjekt</a:t>
            </a:r>
            <a:r>
              <a:rPr lang="en-GB"/>
              <a:t> </a:t>
            </a:r>
            <a:r>
              <a:rPr lang="en-GB" err="1"/>
              <a:t>mellom</a:t>
            </a:r>
            <a:r>
              <a:rPr lang="en-GB"/>
              <a:t> Amnesty, </a:t>
            </a:r>
            <a:r>
              <a:rPr lang="en-GB" err="1"/>
              <a:t>Norges</a:t>
            </a:r>
            <a:r>
              <a:rPr lang="en-GB"/>
              <a:t> </a:t>
            </a:r>
            <a:r>
              <a:rPr lang="en-GB" err="1"/>
              <a:t>institusjon</a:t>
            </a:r>
            <a:r>
              <a:rPr lang="en-GB"/>
              <a:t> for </a:t>
            </a:r>
            <a:r>
              <a:rPr lang="en-GB" err="1"/>
              <a:t>menneskerettigheter</a:t>
            </a:r>
            <a:r>
              <a:rPr lang="en-GB"/>
              <a:t> </a:t>
            </a:r>
            <a:r>
              <a:rPr lang="en-GB" err="1"/>
              <a:t>og</a:t>
            </a:r>
            <a:r>
              <a:rPr lang="en-GB"/>
              <a:t> Catalysts, med </a:t>
            </a:r>
            <a:r>
              <a:rPr lang="en-GB" err="1"/>
              <a:t>mål</a:t>
            </a:r>
            <a:r>
              <a:rPr lang="en-GB"/>
              <a:t> om å </a:t>
            </a:r>
            <a:r>
              <a:rPr lang="en-GB" err="1"/>
              <a:t>skape</a:t>
            </a:r>
            <a:r>
              <a:rPr lang="en-GB"/>
              <a:t> </a:t>
            </a:r>
            <a:r>
              <a:rPr lang="en-GB" err="1"/>
              <a:t>verktøy</a:t>
            </a:r>
            <a:r>
              <a:rPr lang="en-GB"/>
              <a:t> </a:t>
            </a:r>
            <a:r>
              <a:rPr lang="en-GB" err="1"/>
              <a:t>som</a:t>
            </a:r>
            <a:r>
              <a:rPr lang="en-GB"/>
              <a:t> </a:t>
            </a:r>
            <a:r>
              <a:rPr lang="en-GB" err="1"/>
              <a:t>senker</a:t>
            </a:r>
            <a:r>
              <a:rPr lang="en-GB"/>
              <a:t> </a:t>
            </a:r>
            <a:r>
              <a:rPr lang="en-GB" err="1"/>
              <a:t>terskelen</a:t>
            </a:r>
            <a:r>
              <a:rPr lang="en-GB"/>
              <a:t> for å </a:t>
            </a:r>
            <a:r>
              <a:rPr lang="en-GB" err="1"/>
              <a:t>reagere</a:t>
            </a:r>
            <a:r>
              <a:rPr lang="en-GB"/>
              <a:t> </a:t>
            </a:r>
            <a:r>
              <a:rPr lang="en-GB" err="1"/>
              <a:t>når</a:t>
            </a:r>
            <a:r>
              <a:rPr lang="en-GB"/>
              <a:t> man er </a:t>
            </a:r>
            <a:r>
              <a:rPr lang="en-GB" err="1"/>
              <a:t>vitne</a:t>
            </a:r>
            <a:r>
              <a:rPr lang="en-GB"/>
              <a:t> </a:t>
            </a:r>
            <a:r>
              <a:rPr lang="en-GB" err="1"/>
              <a:t>til</a:t>
            </a:r>
            <a:r>
              <a:rPr lang="en-GB"/>
              <a:t> at </a:t>
            </a:r>
            <a:r>
              <a:rPr lang="en-GB" err="1"/>
              <a:t>andre</a:t>
            </a:r>
            <a:r>
              <a:rPr lang="en-GB"/>
              <a:t> </a:t>
            </a:r>
            <a:r>
              <a:rPr lang="en-GB" err="1"/>
              <a:t>utsettes</a:t>
            </a:r>
            <a:r>
              <a:rPr lang="en-GB"/>
              <a:t> for </a:t>
            </a:r>
            <a:r>
              <a:rPr lang="en-GB" err="1"/>
              <a:t>hets</a:t>
            </a:r>
            <a:r>
              <a:rPr lang="en-GB"/>
              <a:t>, </a:t>
            </a:r>
            <a:r>
              <a:rPr lang="en-GB" err="1"/>
              <a:t>rasisme</a:t>
            </a:r>
            <a:r>
              <a:rPr lang="en-GB"/>
              <a:t> </a:t>
            </a:r>
            <a:r>
              <a:rPr lang="en-GB" err="1"/>
              <a:t>og</a:t>
            </a:r>
            <a:r>
              <a:rPr lang="en-GB"/>
              <a:t> </a:t>
            </a:r>
            <a:r>
              <a:rPr lang="en-GB" err="1"/>
              <a:t>diskriminering</a:t>
            </a:r>
            <a:r>
              <a:rPr lang="en-GB"/>
              <a:t>. </a:t>
            </a:r>
            <a:r>
              <a:rPr lang="en-GB" err="1"/>
              <a:t>Prosjektet</a:t>
            </a:r>
            <a:r>
              <a:rPr lang="en-GB"/>
              <a:t> er </a:t>
            </a:r>
            <a:r>
              <a:rPr lang="en-GB" err="1"/>
              <a:t>støttet</a:t>
            </a:r>
            <a:r>
              <a:rPr lang="en-GB"/>
              <a:t> </a:t>
            </a:r>
            <a:r>
              <a:rPr lang="en-GB" err="1"/>
              <a:t>av</a:t>
            </a:r>
            <a:r>
              <a:rPr lang="en-GB"/>
              <a:t> Bufdir </a:t>
            </a:r>
            <a:r>
              <a:rPr lang="en-GB" err="1"/>
              <a:t>og</a:t>
            </a:r>
            <a:r>
              <a:rPr lang="en-GB"/>
              <a:t> </a:t>
            </a:r>
            <a:r>
              <a:rPr lang="en-GB" err="1"/>
              <a:t>Sparebankstiftelsen</a:t>
            </a:r>
            <a:r>
              <a:rPr lang="en-GB"/>
              <a:t> DNB. Du </a:t>
            </a:r>
            <a:r>
              <a:rPr lang="en-GB" err="1"/>
              <a:t>kan</a:t>
            </a:r>
            <a:r>
              <a:rPr lang="en-GB"/>
              <a:t> lese </a:t>
            </a:r>
            <a:r>
              <a:rPr lang="en-GB" err="1"/>
              <a:t>mer</a:t>
            </a:r>
            <a:r>
              <a:rPr lang="en-GB"/>
              <a:t> om </a:t>
            </a:r>
            <a:r>
              <a:rPr lang="en-GB" err="1"/>
              <a:t>prosjektet</a:t>
            </a:r>
            <a:r>
              <a:rPr lang="en-GB"/>
              <a:t> </a:t>
            </a:r>
            <a:r>
              <a:rPr lang="en-GB" err="1"/>
              <a:t>på</a:t>
            </a:r>
            <a:r>
              <a:rPr lang="en-GB"/>
              <a:t> www.stillhetsarer.no  </a:t>
            </a:r>
          </a:p>
          <a:p>
            <a:endParaRPr lang="en-GB"/>
          </a:p>
          <a:p>
            <a:endParaRPr lang="en-GB" b="1"/>
          </a:p>
        </p:txBody>
      </p:sp>
      <p:sp>
        <p:nvSpPr>
          <p:cNvPr id="4" name="Plassholder for lysbildenummer 3"/>
          <p:cNvSpPr>
            <a:spLocks noGrp="1"/>
          </p:cNvSpPr>
          <p:nvPr>
            <p:ph type="sldNum" sz="quarter" idx="5"/>
          </p:nvPr>
        </p:nvSpPr>
        <p:spPr/>
        <p:txBody>
          <a:bodyPr/>
          <a:lstStyle/>
          <a:p>
            <a:fld id="{78F8475E-C3CA-454B-B2A5-C0CF509BE10C}" type="slidenum">
              <a:rPr lang="en-GB" smtClean="0"/>
              <a:t>1</a:t>
            </a:fld>
            <a:endParaRPr lang="en-GB"/>
          </a:p>
        </p:txBody>
      </p:sp>
    </p:spTree>
    <p:extLst>
      <p:ext uri="{BB962C8B-B14F-4D97-AF65-F5344CB8AC3E}">
        <p14:creationId xmlns:p14="http://schemas.microsoft.com/office/powerpoint/2010/main" val="3620194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76CA9-D10D-9D1A-1475-AC19236331C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B1FD27D-C1AE-C149-6D95-ECE74FEB58B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9BBFBC00-4D85-145C-EA10-9A8B943217DF}"/>
              </a:ext>
            </a:extLst>
          </p:cNvPr>
          <p:cNvSpPr>
            <a:spLocks noGrp="1"/>
          </p:cNvSpPr>
          <p:nvPr>
            <p:ph type="body" idx="1"/>
          </p:nvPr>
        </p:nvSpPr>
        <p:spPr/>
        <p:txBody>
          <a:bodyPr/>
          <a:lstStyle/>
          <a:p>
            <a:r>
              <a:rPr lang="en-GB" b="1" err="1"/>
              <a:t>Til</a:t>
            </a:r>
            <a:r>
              <a:rPr lang="en-GB" b="1"/>
              <a:t> </a:t>
            </a:r>
            <a:r>
              <a:rPr lang="en-GB" b="1" err="1"/>
              <a:t>deg</a:t>
            </a:r>
            <a:r>
              <a:rPr lang="en-GB" b="1"/>
              <a:t> </a:t>
            </a:r>
            <a:r>
              <a:rPr lang="en-GB" b="1" err="1"/>
              <a:t>som</a:t>
            </a:r>
            <a:r>
              <a:rPr lang="en-GB" b="1"/>
              <a:t> </a:t>
            </a:r>
            <a:r>
              <a:rPr lang="en-GB" b="1" err="1"/>
              <a:t>lærer</a:t>
            </a:r>
            <a:r>
              <a:rPr lang="en-GB" b="1"/>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Vi </a:t>
            </a:r>
            <a:r>
              <a:rPr lang="en-GB" sz="1200" err="1"/>
              <a:t>skal</a:t>
            </a:r>
            <a:r>
              <a:rPr lang="en-GB" sz="1200"/>
              <a:t> </a:t>
            </a:r>
            <a:r>
              <a:rPr lang="en-GB" sz="1200" err="1"/>
              <a:t>nå</a:t>
            </a:r>
            <a:r>
              <a:rPr lang="en-GB" sz="1200"/>
              <a:t> </a:t>
            </a:r>
            <a:r>
              <a:rPr lang="en-GB" sz="1200" err="1"/>
              <a:t>bli</a:t>
            </a:r>
            <a:r>
              <a:rPr lang="en-GB" sz="1200"/>
              <a:t> </a:t>
            </a:r>
            <a:r>
              <a:rPr lang="en-GB" sz="1200" err="1"/>
              <a:t>bedre</a:t>
            </a:r>
            <a:r>
              <a:rPr lang="en-GB" sz="1200"/>
              <a:t> </a:t>
            </a:r>
            <a:r>
              <a:rPr lang="en-GB" sz="1200" err="1"/>
              <a:t>kjent</a:t>
            </a:r>
            <a:r>
              <a:rPr lang="en-GB" sz="1200"/>
              <a:t> med h</a:t>
            </a:r>
            <a:r>
              <a:rPr lang="nb-NO" sz="1200"/>
              <a:t>va vi kan gjøre </a:t>
            </a:r>
            <a:r>
              <a:rPr lang="en-GB" sz="1200" err="1"/>
              <a:t>når</a:t>
            </a:r>
            <a:r>
              <a:rPr lang="en-GB" sz="1200"/>
              <a:t> vi er </a:t>
            </a:r>
            <a:r>
              <a:rPr lang="en-GB" sz="1200" err="1"/>
              <a:t>vitne</a:t>
            </a:r>
            <a:r>
              <a:rPr lang="en-GB" sz="1200"/>
              <a:t> </a:t>
            </a:r>
            <a:r>
              <a:rPr lang="en-GB" sz="1200" err="1"/>
              <a:t>til</a:t>
            </a:r>
            <a:r>
              <a:rPr lang="en-GB" sz="1200"/>
              <a:t> at </a:t>
            </a:r>
            <a:r>
              <a:rPr lang="en-GB" sz="1200" err="1"/>
              <a:t>andre</a:t>
            </a:r>
            <a:r>
              <a:rPr lang="en-GB" sz="1200"/>
              <a:t> </a:t>
            </a:r>
            <a:r>
              <a:rPr lang="en-GB" sz="1200" err="1"/>
              <a:t>utsettes</a:t>
            </a:r>
            <a:r>
              <a:rPr lang="en-GB" sz="1200"/>
              <a:t> for </a:t>
            </a:r>
            <a:r>
              <a:rPr lang="en-GB" sz="1200" err="1"/>
              <a:t>hets</a:t>
            </a:r>
            <a:r>
              <a:rPr lang="en-GB" sz="1200"/>
              <a:t>, </a:t>
            </a:r>
            <a:r>
              <a:rPr lang="en-GB" sz="1200" err="1"/>
              <a:t>rasisme</a:t>
            </a:r>
            <a:r>
              <a:rPr lang="en-GB" sz="1200"/>
              <a:t> </a:t>
            </a:r>
            <a:r>
              <a:rPr lang="en-GB" sz="1200" err="1"/>
              <a:t>og</a:t>
            </a:r>
            <a:r>
              <a:rPr lang="en-GB" sz="1200"/>
              <a:t> </a:t>
            </a:r>
            <a:r>
              <a:rPr lang="en-GB" sz="1200" err="1"/>
              <a:t>diskriminering</a:t>
            </a:r>
            <a:r>
              <a:rPr lang="en-GB" sz="1200"/>
              <a:t>, </a:t>
            </a:r>
            <a:r>
              <a:rPr lang="en-GB" sz="1200" err="1"/>
              <a:t>og</a:t>
            </a:r>
            <a:r>
              <a:rPr lang="en-GB" sz="1200"/>
              <a:t> </a:t>
            </a:r>
            <a:r>
              <a:rPr lang="en-GB" sz="1200" err="1"/>
              <a:t>hvordan</a:t>
            </a:r>
            <a:r>
              <a:rPr lang="en-GB" sz="1200"/>
              <a:t> vi </a:t>
            </a:r>
            <a:r>
              <a:rPr lang="en-GB" sz="1200" err="1"/>
              <a:t>kan</a:t>
            </a:r>
            <a:r>
              <a:rPr lang="en-GB" sz="1200"/>
              <a:t> gripe inn </a:t>
            </a:r>
            <a:r>
              <a:rPr lang="en-GB" sz="1200" err="1"/>
              <a:t>på</a:t>
            </a:r>
            <a:r>
              <a:rPr lang="en-GB" sz="1200"/>
              <a:t> </a:t>
            </a:r>
            <a:r>
              <a:rPr lang="en-GB" sz="1200" err="1"/>
              <a:t>en</a:t>
            </a:r>
            <a:r>
              <a:rPr lang="en-GB" sz="1200"/>
              <a:t> </a:t>
            </a:r>
            <a:r>
              <a:rPr lang="en-GB" sz="1200" err="1"/>
              <a:t>trygg</a:t>
            </a:r>
            <a:r>
              <a:rPr lang="en-GB" sz="1200"/>
              <a:t> </a:t>
            </a:r>
            <a:r>
              <a:rPr lang="en-GB" sz="1200" err="1"/>
              <a:t>måte</a:t>
            </a:r>
            <a:r>
              <a:rPr lang="en-GB" sz="1200"/>
              <a:t>.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err="1">
                <a:effectLst/>
                <a:latin typeface="Calibri" panose="020F0502020204030204" pitchFamily="34" charset="0"/>
                <a:ea typeface="Calibri" panose="020F0502020204030204" pitchFamily="34" charset="0"/>
              </a:rPr>
              <a:t>Slidene</a:t>
            </a:r>
            <a:r>
              <a:rPr lang="nb-NO" sz="1800">
                <a:effectLst/>
                <a:latin typeface="Calibri" panose="020F0502020204030204" pitchFamily="34" charset="0"/>
                <a:ea typeface="Calibri" panose="020F0502020204030204" pitchFamily="34" charset="0"/>
              </a:rPr>
              <a:t> 9-16 inneholder en gruppeaktivitet, hvor elevene skal sitte i mindre grupper og vurdere situasjoner fra ekte historier. Gjennom dialog skal elevene utforske hvilke metoder de kan bruke for å gripe inn i ulike situasjoner. </a:t>
            </a:r>
            <a:r>
              <a:rPr lang="en-GB" sz="1800" err="1"/>
              <a:t>Elevene</a:t>
            </a:r>
            <a:r>
              <a:rPr lang="en-GB" sz="1800"/>
              <a:t> </a:t>
            </a:r>
            <a:r>
              <a:rPr lang="en-GB" sz="1800" err="1"/>
              <a:t>skal</a:t>
            </a:r>
            <a:r>
              <a:rPr lang="en-GB" sz="1800"/>
              <a:t> ta stilling </a:t>
            </a:r>
            <a:r>
              <a:rPr lang="en-GB" sz="1800" err="1"/>
              <a:t>til</a:t>
            </a:r>
            <a:r>
              <a:rPr lang="en-GB" sz="1800"/>
              <a:t> </a:t>
            </a:r>
            <a:r>
              <a:rPr lang="en-GB" sz="1800" err="1"/>
              <a:t>hvordan</a:t>
            </a:r>
            <a:r>
              <a:rPr lang="en-GB" sz="1800"/>
              <a:t> de </a:t>
            </a:r>
            <a:r>
              <a:rPr lang="en-GB" sz="1800" err="1"/>
              <a:t>vurderer</a:t>
            </a:r>
            <a:r>
              <a:rPr lang="en-GB" sz="1800"/>
              <a:t> </a:t>
            </a:r>
            <a:r>
              <a:rPr lang="en-GB" sz="1800" err="1"/>
              <a:t>situasjonen</a:t>
            </a:r>
            <a:r>
              <a:rPr lang="en-GB" sz="1800"/>
              <a:t>, </a:t>
            </a:r>
            <a:r>
              <a:rPr lang="en-GB" sz="1800" err="1"/>
              <a:t>samtale</a:t>
            </a:r>
            <a:r>
              <a:rPr lang="en-GB" sz="1800"/>
              <a:t> om </a:t>
            </a:r>
            <a:r>
              <a:rPr lang="en-GB" sz="1800" err="1"/>
              <a:t>hvorfor</a:t>
            </a:r>
            <a:r>
              <a:rPr lang="en-GB" sz="1800"/>
              <a:t> </a:t>
            </a:r>
            <a:r>
              <a:rPr lang="en-GB" sz="1800" err="1"/>
              <a:t>ingen</a:t>
            </a:r>
            <a:r>
              <a:rPr lang="en-GB" sz="1800"/>
              <a:t> grep inn, </a:t>
            </a:r>
            <a:r>
              <a:rPr lang="en-GB" sz="1800" err="1"/>
              <a:t>og</a:t>
            </a:r>
            <a:r>
              <a:rPr lang="en-GB" sz="1800"/>
              <a:t> </a:t>
            </a:r>
            <a:r>
              <a:rPr lang="en-GB" sz="1800" err="1"/>
              <a:t>hvilken</a:t>
            </a:r>
            <a:r>
              <a:rPr lang="en-GB" sz="1800"/>
              <a:t> </a:t>
            </a:r>
            <a:r>
              <a:rPr lang="en-GB" sz="1800" err="1"/>
              <a:t>metode</a:t>
            </a:r>
            <a:r>
              <a:rPr lang="en-GB" sz="1800"/>
              <a:t> de </a:t>
            </a:r>
            <a:r>
              <a:rPr lang="en-GB" sz="1800" err="1"/>
              <a:t>selv</a:t>
            </a:r>
            <a:r>
              <a:rPr lang="en-GB" sz="1800"/>
              <a:t> </a:t>
            </a:r>
            <a:r>
              <a:rPr lang="en-GB" sz="1800" err="1"/>
              <a:t>ville</a:t>
            </a:r>
            <a:r>
              <a:rPr lang="en-GB" sz="1800"/>
              <a:t> </a:t>
            </a:r>
            <a:r>
              <a:rPr lang="en-GB" sz="1800" err="1"/>
              <a:t>benyttet</a:t>
            </a:r>
            <a:r>
              <a:rPr lang="en-GB" sz="1800"/>
              <a:t> for å gripe inn. </a:t>
            </a:r>
            <a:r>
              <a:rPr lang="en-GB" sz="1800" b="1"/>
              <a:t>Du </a:t>
            </a:r>
            <a:r>
              <a:rPr lang="en-GB" sz="1800" b="1" err="1"/>
              <a:t>kan</a:t>
            </a:r>
            <a:r>
              <a:rPr lang="en-GB" sz="1800" b="1"/>
              <a:t> be </a:t>
            </a:r>
            <a:r>
              <a:rPr lang="en-GB" sz="1800" b="1" err="1"/>
              <a:t>elevene</a:t>
            </a:r>
            <a:r>
              <a:rPr lang="en-GB" sz="1800" b="1"/>
              <a:t> </a:t>
            </a:r>
            <a:r>
              <a:rPr lang="en-GB" sz="1800" b="1" err="1"/>
              <a:t>skrive</a:t>
            </a:r>
            <a:r>
              <a:rPr lang="en-GB" sz="1800" b="1"/>
              <a:t> ned sine </a:t>
            </a:r>
            <a:r>
              <a:rPr lang="en-GB" sz="1800" b="1" err="1"/>
              <a:t>svar</a:t>
            </a:r>
            <a:r>
              <a:rPr lang="en-GB" sz="1800" b="1"/>
              <a:t> </a:t>
            </a:r>
            <a:r>
              <a:rPr lang="en-GB" sz="1800" b="1" err="1"/>
              <a:t>på</a:t>
            </a:r>
            <a:r>
              <a:rPr lang="en-GB" sz="1800" b="1"/>
              <a:t> </a:t>
            </a:r>
            <a:r>
              <a:rPr lang="en-GB" sz="1800" b="1" err="1"/>
              <a:t>støtteark</a:t>
            </a:r>
            <a:r>
              <a:rPr lang="en-GB" sz="1800" b="1"/>
              <a:t> 3, </a:t>
            </a:r>
            <a:r>
              <a:rPr lang="en-GB" sz="1800" b="1" err="1"/>
              <a:t>eller</a:t>
            </a:r>
            <a:r>
              <a:rPr lang="en-GB" sz="1800" b="1"/>
              <a:t> bare </a:t>
            </a:r>
            <a:r>
              <a:rPr lang="en-GB" sz="1800" b="1" err="1"/>
              <a:t>samtale</a:t>
            </a:r>
            <a:r>
              <a:rPr lang="en-GB" sz="1800" b="1"/>
              <a:t> </a:t>
            </a:r>
            <a:r>
              <a:rPr lang="en-GB" sz="1800" b="1" err="1"/>
              <a:t>i</a:t>
            </a:r>
            <a:r>
              <a:rPr lang="en-GB" sz="1800" b="1"/>
              <a:t> </a:t>
            </a:r>
            <a:r>
              <a:rPr lang="en-GB" sz="1800" b="1" err="1"/>
              <a:t>gruppen</a:t>
            </a:r>
            <a:r>
              <a:rPr lang="en-GB" sz="1800"/>
              <a:t>. </a:t>
            </a:r>
          </a:p>
          <a:p>
            <a:endParaRPr lang="en-GB" sz="1800"/>
          </a:p>
          <a:p>
            <a:r>
              <a:rPr lang="nb-NO" sz="2800" b="1">
                <a:effectLst/>
                <a:latin typeface="Calibri" panose="020F0502020204030204" pitchFamily="34" charset="0"/>
              </a:rPr>
              <a:t>Forberedelser:</a:t>
            </a:r>
            <a:endParaRPr lang="nb-NO" sz="2800">
              <a:effectLst/>
              <a:latin typeface="Calibri" panose="020F0502020204030204" pitchFamily="34" charset="0"/>
            </a:endParaRPr>
          </a:p>
          <a:p>
            <a:pPr marL="171450" indent="-171450">
              <a:buFont typeface="Arial" panose="020B0604020202020204" pitchFamily="34" charset="0"/>
              <a:buChar char="•"/>
            </a:pPr>
            <a:r>
              <a:rPr lang="en-GB" sz="1800"/>
              <a:t>Del </a:t>
            </a:r>
            <a:r>
              <a:rPr lang="en-GB" sz="1800" err="1"/>
              <a:t>elevene</a:t>
            </a:r>
            <a:r>
              <a:rPr lang="en-GB" sz="1800"/>
              <a:t> inn </a:t>
            </a:r>
            <a:r>
              <a:rPr lang="en-GB" sz="1800" err="1"/>
              <a:t>i</a:t>
            </a:r>
            <a:r>
              <a:rPr lang="en-GB" sz="1800"/>
              <a:t> </a:t>
            </a:r>
            <a:r>
              <a:rPr lang="en-GB" sz="1800" err="1"/>
              <a:t>grupper</a:t>
            </a:r>
            <a:r>
              <a:rPr lang="en-GB" sz="1800"/>
              <a:t>, vi </a:t>
            </a:r>
            <a:r>
              <a:rPr lang="en-GB" sz="1800" err="1"/>
              <a:t>anbefaler</a:t>
            </a:r>
            <a:r>
              <a:rPr lang="en-GB" sz="1800"/>
              <a:t> 3 </a:t>
            </a:r>
            <a:r>
              <a:rPr lang="en-GB" sz="1800" err="1"/>
              <a:t>stk</a:t>
            </a:r>
            <a:r>
              <a:rPr lang="en-GB" sz="1800"/>
              <a:t> per </a:t>
            </a:r>
            <a:r>
              <a:rPr lang="en-GB" sz="1800" err="1"/>
              <a:t>gruppe</a:t>
            </a:r>
            <a:r>
              <a:rPr lang="en-GB" sz="1800"/>
              <a:t> for å </a:t>
            </a:r>
            <a:r>
              <a:rPr lang="en-GB" sz="1800" err="1"/>
              <a:t>sikre</a:t>
            </a:r>
            <a:r>
              <a:rPr lang="en-GB" sz="1800"/>
              <a:t> at det er rom for at alle </a:t>
            </a:r>
            <a:r>
              <a:rPr lang="en-GB" sz="1800" err="1"/>
              <a:t>deler</a:t>
            </a:r>
            <a:r>
              <a:rPr lang="en-GB" sz="1800"/>
              <a:t> sine </a:t>
            </a:r>
            <a:r>
              <a:rPr lang="en-GB" sz="1800" err="1"/>
              <a:t>vurderinger</a:t>
            </a:r>
            <a:endParaRPr lang="en-GB" sz="1800"/>
          </a:p>
          <a:p>
            <a:pPr marL="171450" indent="-171450">
              <a:buFont typeface="Arial" panose="020B0604020202020204" pitchFamily="34" charset="0"/>
              <a:buChar char="•"/>
            </a:pPr>
            <a:r>
              <a:rPr lang="en-GB" sz="1800" err="1"/>
              <a:t>Velge</a:t>
            </a:r>
            <a:r>
              <a:rPr lang="en-GB" sz="1800"/>
              <a:t> </a:t>
            </a:r>
            <a:r>
              <a:rPr lang="en-GB" sz="1800" err="1"/>
              <a:t>hvilke</a:t>
            </a:r>
            <a:r>
              <a:rPr lang="en-GB" sz="1800"/>
              <a:t> </a:t>
            </a:r>
            <a:r>
              <a:rPr lang="en-GB" sz="1800" err="1"/>
              <a:t>situasjoner</a:t>
            </a:r>
            <a:r>
              <a:rPr lang="en-GB" sz="1800"/>
              <a:t> </a:t>
            </a:r>
            <a:r>
              <a:rPr lang="en-GB" sz="1800" err="1"/>
              <a:t>dere</a:t>
            </a:r>
            <a:r>
              <a:rPr lang="en-GB" sz="1800"/>
              <a:t> </a:t>
            </a:r>
            <a:r>
              <a:rPr lang="en-GB" sz="1800" err="1"/>
              <a:t>ønsker</a:t>
            </a:r>
            <a:r>
              <a:rPr lang="en-GB" sz="1800"/>
              <a:t> å </a:t>
            </a:r>
            <a:r>
              <a:rPr lang="en-GB" sz="1800" err="1"/>
              <a:t>gå</a:t>
            </a:r>
            <a:r>
              <a:rPr lang="en-GB" sz="1800"/>
              <a:t> </a:t>
            </a:r>
            <a:r>
              <a:rPr lang="en-GB" sz="1800" err="1"/>
              <a:t>gjennom</a:t>
            </a:r>
            <a:r>
              <a:rPr lang="en-GB" sz="1800"/>
              <a:t>, </a:t>
            </a:r>
            <a:r>
              <a:rPr lang="en-GB" sz="1800" err="1"/>
              <a:t>basert</a:t>
            </a:r>
            <a:r>
              <a:rPr lang="en-GB" sz="1800"/>
              <a:t> </a:t>
            </a:r>
            <a:r>
              <a:rPr lang="en-GB" sz="1800" err="1"/>
              <a:t>på</a:t>
            </a:r>
            <a:r>
              <a:rPr lang="en-GB" sz="1800"/>
              <a:t> din </a:t>
            </a:r>
            <a:r>
              <a:rPr lang="en-GB" sz="1800" err="1"/>
              <a:t>klasse</a:t>
            </a:r>
            <a:r>
              <a:rPr lang="en-GB" sz="1800"/>
              <a:t> </a:t>
            </a:r>
            <a:r>
              <a:rPr lang="en-GB" sz="1800" err="1"/>
              <a:t>og</a:t>
            </a:r>
            <a:r>
              <a:rPr lang="en-GB" sz="1800"/>
              <a:t> </a:t>
            </a:r>
            <a:r>
              <a:rPr lang="en-GB" sz="1800" err="1"/>
              <a:t>tid</a:t>
            </a:r>
            <a:r>
              <a:rPr lang="en-GB" sz="1800"/>
              <a:t> </a:t>
            </a:r>
            <a:r>
              <a:rPr lang="en-GB" sz="1800" err="1"/>
              <a:t>til</a:t>
            </a:r>
            <a:r>
              <a:rPr lang="en-GB" sz="1800"/>
              <a:t> </a:t>
            </a:r>
            <a:r>
              <a:rPr lang="en-GB" sz="1800" err="1"/>
              <a:t>rådighet</a:t>
            </a:r>
            <a:r>
              <a:rPr lang="en-GB" sz="1800"/>
              <a:t>.</a:t>
            </a:r>
          </a:p>
          <a:p>
            <a:endParaRPr lang="en-GB" sz="180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t>Her er det </a:t>
            </a:r>
            <a:r>
              <a:rPr lang="en-GB" sz="1800" b="1" err="1"/>
              <a:t>viktig</a:t>
            </a:r>
            <a:r>
              <a:rPr lang="en-GB" sz="1800" b="1"/>
              <a:t> å </a:t>
            </a:r>
            <a:r>
              <a:rPr lang="en-GB" sz="1800" b="1" err="1"/>
              <a:t>understreke</a:t>
            </a:r>
            <a:r>
              <a:rPr lang="en-GB" sz="1800" b="1"/>
              <a:t> at </a:t>
            </a:r>
            <a:r>
              <a:rPr lang="en-GB" sz="1800" b="1" err="1"/>
              <a:t>gruppen</a:t>
            </a:r>
            <a:r>
              <a:rPr lang="en-GB" sz="1800" b="1"/>
              <a:t> </a:t>
            </a:r>
            <a:r>
              <a:rPr lang="en-GB" sz="1800" b="1" err="1"/>
              <a:t>ikke</a:t>
            </a:r>
            <a:r>
              <a:rPr lang="en-GB" sz="1800" b="1"/>
              <a:t> </a:t>
            </a:r>
            <a:r>
              <a:rPr lang="en-GB" sz="1800" b="1" err="1"/>
              <a:t>skal</a:t>
            </a:r>
            <a:r>
              <a:rPr lang="en-GB" sz="1800" b="1"/>
              <a:t> </a:t>
            </a:r>
            <a:r>
              <a:rPr lang="en-GB" sz="1800" b="1" err="1"/>
              <a:t>bli</a:t>
            </a:r>
            <a:r>
              <a:rPr lang="en-GB" sz="1800" b="1"/>
              <a:t> </a:t>
            </a:r>
            <a:r>
              <a:rPr lang="en-GB" sz="1800" b="1" err="1"/>
              <a:t>enige</a:t>
            </a:r>
            <a:r>
              <a:rPr lang="en-GB" sz="1800" b="1"/>
              <a:t> om </a:t>
            </a:r>
            <a:r>
              <a:rPr lang="en-GB" sz="1800" b="1" i="1" err="1"/>
              <a:t>en</a:t>
            </a:r>
            <a:r>
              <a:rPr lang="en-GB" sz="1800" b="1"/>
              <a:t> </a:t>
            </a:r>
            <a:r>
              <a:rPr lang="en-GB" sz="1800" b="1" err="1"/>
              <a:t>metode</a:t>
            </a:r>
            <a:r>
              <a:rPr lang="en-GB" sz="1800" b="1"/>
              <a:t> for å gripe inn, men at </a:t>
            </a:r>
            <a:r>
              <a:rPr lang="en-GB" sz="1800" b="1" err="1"/>
              <a:t>hver</a:t>
            </a:r>
            <a:r>
              <a:rPr lang="en-GB" sz="1800" b="1"/>
              <a:t> </a:t>
            </a:r>
            <a:r>
              <a:rPr lang="en-GB" sz="1800" b="1" err="1"/>
              <a:t>enkelt</a:t>
            </a:r>
            <a:r>
              <a:rPr lang="en-GB" sz="1800" b="1"/>
              <a:t> </a:t>
            </a:r>
            <a:r>
              <a:rPr lang="en-GB" sz="1800" b="1" err="1"/>
              <a:t>finner</a:t>
            </a:r>
            <a:r>
              <a:rPr lang="en-GB" sz="1800" b="1"/>
              <a:t> </a:t>
            </a:r>
            <a:r>
              <a:rPr lang="en-GB" sz="1800" b="1" err="1"/>
              <a:t>en</a:t>
            </a:r>
            <a:r>
              <a:rPr lang="en-GB" sz="1800" b="1"/>
              <a:t> </a:t>
            </a:r>
            <a:r>
              <a:rPr lang="en-GB" sz="1800" b="1" err="1"/>
              <a:t>metode</a:t>
            </a:r>
            <a:r>
              <a:rPr lang="en-GB" sz="1800" b="1"/>
              <a:t> de er </a:t>
            </a:r>
            <a:r>
              <a:rPr lang="en-GB" sz="1800" b="1" err="1"/>
              <a:t>komfortable</a:t>
            </a:r>
            <a:r>
              <a:rPr lang="en-GB" sz="1800" b="1"/>
              <a:t> med.</a:t>
            </a:r>
            <a:endParaRPr lang="en-GB" sz="1800"/>
          </a:p>
          <a:p>
            <a:endParaRPr lang="en-GB"/>
          </a:p>
        </p:txBody>
      </p:sp>
      <p:sp>
        <p:nvSpPr>
          <p:cNvPr id="4" name="Plassholder for lysbildenummer 3">
            <a:extLst>
              <a:ext uri="{FF2B5EF4-FFF2-40B4-BE49-F238E27FC236}">
                <a16:creationId xmlns:a16="http://schemas.microsoft.com/office/drawing/2014/main" id="{059BBDA2-F091-AA63-14B9-A3F879828F10}"/>
              </a:ext>
            </a:extLst>
          </p:cNvPr>
          <p:cNvSpPr>
            <a:spLocks noGrp="1"/>
          </p:cNvSpPr>
          <p:nvPr>
            <p:ph type="sldNum" sz="quarter" idx="5"/>
          </p:nvPr>
        </p:nvSpPr>
        <p:spPr/>
        <p:txBody>
          <a:bodyPr/>
          <a:lstStyle/>
          <a:p>
            <a:fld id="{78F8475E-C3CA-454B-B2A5-C0CF509BE10C}" type="slidenum">
              <a:rPr lang="en-GB" smtClean="0"/>
              <a:t>10</a:t>
            </a:fld>
            <a:endParaRPr lang="en-GB"/>
          </a:p>
        </p:txBody>
      </p:sp>
    </p:spTree>
    <p:extLst>
      <p:ext uri="{BB962C8B-B14F-4D97-AF65-F5344CB8AC3E}">
        <p14:creationId xmlns:p14="http://schemas.microsoft.com/office/powerpoint/2010/main" val="51191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b="1" err="1"/>
              <a:t>Til</a:t>
            </a:r>
            <a:r>
              <a:rPr lang="en-GB" b="1"/>
              <a:t> </a:t>
            </a:r>
            <a:r>
              <a:rPr lang="en-GB" b="1" err="1"/>
              <a:t>deg</a:t>
            </a:r>
            <a:r>
              <a:rPr lang="en-GB" b="1"/>
              <a:t> </a:t>
            </a:r>
            <a:r>
              <a:rPr lang="en-GB" b="1" err="1"/>
              <a:t>som</a:t>
            </a:r>
            <a:r>
              <a:rPr lang="en-GB" b="1"/>
              <a:t> </a:t>
            </a:r>
            <a:r>
              <a:rPr lang="en-GB" b="1" err="1"/>
              <a:t>lærer</a:t>
            </a:r>
            <a:r>
              <a:rPr lang="en-GB" b="1"/>
              <a:t>:</a:t>
            </a:r>
          </a:p>
          <a:p>
            <a:r>
              <a:rPr lang="en-GB"/>
              <a:t>Her er det </a:t>
            </a:r>
            <a:r>
              <a:rPr lang="en-GB" err="1"/>
              <a:t>viktig</a:t>
            </a:r>
            <a:r>
              <a:rPr lang="en-GB"/>
              <a:t> at du </a:t>
            </a:r>
            <a:r>
              <a:rPr lang="en-GB" err="1"/>
              <a:t>som</a:t>
            </a:r>
            <a:r>
              <a:rPr lang="en-GB"/>
              <a:t> </a:t>
            </a:r>
            <a:r>
              <a:rPr lang="en-GB" err="1"/>
              <a:t>lærer</a:t>
            </a:r>
            <a:r>
              <a:rPr lang="en-GB"/>
              <a:t> setter </a:t>
            </a:r>
            <a:r>
              <a:rPr lang="en-GB" err="1"/>
              <a:t>forventninger</a:t>
            </a:r>
            <a:r>
              <a:rPr lang="en-GB"/>
              <a:t> </a:t>
            </a:r>
            <a:r>
              <a:rPr lang="en-GB" err="1"/>
              <a:t>til</a:t>
            </a:r>
            <a:r>
              <a:rPr lang="en-GB"/>
              <a:t> </a:t>
            </a:r>
            <a:r>
              <a:rPr lang="en-GB" err="1"/>
              <a:t>hvordan</a:t>
            </a:r>
            <a:r>
              <a:rPr lang="en-GB"/>
              <a:t> </a:t>
            </a:r>
            <a:r>
              <a:rPr lang="en-GB" err="1"/>
              <a:t>øvelsen</a:t>
            </a:r>
            <a:r>
              <a:rPr lang="en-GB"/>
              <a:t> </a:t>
            </a:r>
            <a:r>
              <a:rPr lang="en-GB" err="1"/>
              <a:t>skal</a:t>
            </a:r>
            <a:r>
              <a:rPr lang="en-GB"/>
              <a:t> </a:t>
            </a:r>
            <a:r>
              <a:rPr lang="en-GB" err="1"/>
              <a:t>gjennomføres</a:t>
            </a:r>
            <a:r>
              <a:rPr lang="en-GB"/>
              <a:t>. Dette er </a:t>
            </a:r>
            <a:r>
              <a:rPr lang="en-GB" err="1"/>
              <a:t>en</a:t>
            </a:r>
            <a:r>
              <a:rPr lang="en-GB"/>
              <a:t> </a:t>
            </a:r>
            <a:r>
              <a:rPr lang="en-GB" err="1"/>
              <a:t>dialogaktivitet</a:t>
            </a:r>
            <a:r>
              <a:rPr lang="en-GB"/>
              <a:t>, </a:t>
            </a:r>
            <a:r>
              <a:rPr lang="en-GB" err="1"/>
              <a:t>ikke</a:t>
            </a:r>
            <a:r>
              <a:rPr lang="en-GB"/>
              <a:t> </a:t>
            </a:r>
            <a:r>
              <a:rPr lang="en-GB" err="1"/>
              <a:t>en</a:t>
            </a:r>
            <a:r>
              <a:rPr lang="en-GB"/>
              <a:t> </a:t>
            </a:r>
            <a:r>
              <a:rPr lang="en-GB" err="1"/>
              <a:t>debatt</a:t>
            </a:r>
            <a:r>
              <a:rPr lang="en-GB"/>
              <a:t>. </a:t>
            </a:r>
            <a:r>
              <a:rPr lang="en-GB" err="1"/>
              <a:t>Historiene</a:t>
            </a:r>
            <a:r>
              <a:rPr lang="en-GB"/>
              <a:t> </a:t>
            </a:r>
            <a:r>
              <a:rPr lang="en-GB" err="1"/>
              <a:t>elevene</a:t>
            </a:r>
            <a:r>
              <a:rPr lang="en-GB"/>
              <a:t> </a:t>
            </a:r>
            <a:r>
              <a:rPr lang="en-GB" err="1"/>
              <a:t>skal</a:t>
            </a:r>
            <a:r>
              <a:rPr lang="en-GB"/>
              <a:t> </a:t>
            </a:r>
            <a:r>
              <a:rPr lang="en-GB" err="1"/>
              <a:t>vurdere</a:t>
            </a:r>
            <a:r>
              <a:rPr lang="en-GB"/>
              <a:t> er </a:t>
            </a:r>
            <a:r>
              <a:rPr lang="en-GB" err="1"/>
              <a:t>ekte</a:t>
            </a:r>
            <a:r>
              <a:rPr lang="en-GB"/>
              <a:t> </a:t>
            </a:r>
            <a:r>
              <a:rPr lang="en-GB" err="1"/>
              <a:t>hendelser</a:t>
            </a:r>
            <a:r>
              <a:rPr lang="en-GB"/>
              <a:t>, det </a:t>
            </a:r>
            <a:r>
              <a:rPr lang="en-GB" err="1"/>
              <a:t>gjelder</a:t>
            </a:r>
            <a:r>
              <a:rPr lang="en-GB"/>
              <a:t> </a:t>
            </a:r>
            <a:r>
              <a:rPr lang="en-GB" err="1"/>
              <a:t>også</a:t>
            </a:r>
            <a:r>
              <a:rPr lang="en-GB"/>
              <a:t> </a:t>
            </a:r>
            <a:r>
              <a:rPr lang="en-GB" err="1"/>
              <a:t>tilskuerne</a:t>
            </a:r>
            <a:r>
              <a:rPr lang="en-GB"/>
              <a:t> </a:t>
            </a:r>
            <a:r>
              <a:rPr lang="en-GB" err="1"/>
              <a:t>til</a:t>
            </a:r>
            <a:r>
              <a:rPr lang="en-GB"/>
              <a:t> </a:t>
            </a:r>
            <a:r>
              <a:rPr lang="en-GB" err="1"/>
              <a:t>disse</a:t>
            </a:r>
            <a:r>
              <a:rPr lang="en-GB"/>
              <a:t> </a:t>
            </a:r>
            <a:r>
              <a:rPr lang="en-GB" err="1"/>
              <a:t>hendelsene</a:t>
            </a:r>
            <a:r>
              <a:rPr lang="en-GB"/>
              <a:t>. </a:t>
            </a:r>
          </a:p>
          <a:p>
            <a:endParaRPr lang="en-GB"/>
          </a:p>
          <a:p>
            <a:r>
              <a:rPr lang="en-GB"/>
              <a:t>Et </a:t>
            </a:r>
            <a:r>
              <a:rPr lang="en-GB" err="1"/>
              <a:t>viktig</a:t>
            </a:r>
            <a:r>
              <a:rPr lang="en-GB"/>
              <a:t> </a:t>
            </a:r>
            <a:r>
              <a:rPr lang="en-GB" err="1"/>
              <a:t>poeng</a:t>
            </a:r>
            <a:r>
              <a:rPr lang="en-GB"/>
              <a:t> er at </a:t>
            </a:r>
            <a:r>
              <a:rPr lang="en-GB" err="1"/>
              <a:t>gruppen</a:t>
            </a:r>
            <a:r>
              <a:rPr lang="en-GB"/>
              <a:t> </a:t>
            </a:r>
            <a:r>
              <a:rPr lang="en-GB" err="1"/>
              <a:t>ikke</a:t>
            </a:r>
            <a:r>
              <a:rPr lang="en-GB"/>
              <a:t> </a:t>
            </a:r>
            <a:r>
              <a:rPr lang="en-GB" err="1"/>
              <a:t>trenger</a:t>
            </a:r>
            <a:r>
              <a:rPr lang="en-GB"/>
              <a:t> å </a:t>
            </a:r>
            <a:r>
              <a:rPr lang="en-GB" err="1"/>
              <a:t>bli</a:t>
            </a:r>
            <a:r>
              <a:rPr lang="en-GB"/>
              <a:t> </a:t>
            </a:r>
            <a:r>
              <a:rPr lang="en-GB" err="1"/>
              <a:t>enige</a:t>
            </a:r>
            <a:r>
              <a:rPr lang="en-GB"/>
              <a:t> om </a:t>
            </a:r>
            <a:r>
              <a:rPr lang="en-GB" err="1"/>
              <a:t>hvilken</a:t>
            </a:r>
            <a:r>
              <a:rPr lang="en-GB"/>
              <a:t> </a:t>
            </a:r>
            <a:r>
              <a:rPr lang="en-GB" err="1"/>
              <a:t>metode</a:t>
            </a:r>
            <a:r>
              <a:rPr lang="en-GB"/>
              <a:t> </a:t>
            </a:r>
            <a:r>
              <a:rPr lang="en-GB" err="1"/>
              <a:t>som</a:t>
            </a:r>
            <a:r>
              <a:rPr lang="en-GB"/>
              <a:t> er best å </a:t>
            </a:r>
            <a:r>
              <a:rPr lang="en-GB" err="1"/>
              <a:t>benytte</a:t>
            </a:r>
            <a:r>
              <a:rPr lang="en-GB"/>
              <a:t>, men at </a:t>
            </a:r>
            <a:r>
              <a:rPr lang="en-GB" err="1"/>
              <a:t>hver</a:t>
            </a:r>
            <a:r>
              <a:rPr lang="en-GB"/>
              <a:t> </a:t>
            </a:r>
            <a:r>
              <a:rPr lang="en-GB" err="1"/>
              <a:t>enkelt</a:t>
            </a:r>
            <a:r>
              <a:rPr lang="en-GB"/>
              <a:t> </a:t>
            </a:r>
            <a:r>
              <a:rPr lang="en-GB" err="1"/>
              <a:t>finner</a:t>
            </a:r>
            <a:r>
              <a:rPr lang="en-GB"/>
              <a:t> </a:t>
            </a:r>
            <a:r>
              <a:rPr lang="en-GB" err="1"/>
              <a:t>en</a:t>
            </a:r>
            <a:r>
              <a:rPr lang="en-GB"/>
              <a:t> </a:t>
            </a:r>
            <a:r>
              <a:rPr lang="en-GB" err="1"/>
              <a:t>metode</a:t>
            </a:r>
            <a:r>
              <a:rPr lang="en-GB"/>
              <a:t> de er </a:t>
            </a:r>
            <a:r>
              <a:rPr lang="en-GB" err="1"/>
              <a:t>komfortable</a:t>
            </a:r>
            <a:r>
              <a:rPr lang="en-GB"/>
              <a:t> med.</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err="1">
                <a:effectLst/>
                <a:latin typeface="Segoe UI" panose="020B0502040204020203" pitchFamily="34" charset="0"/>
              </a:rPr>
              <a:t>Regler</a:t>
            </a:r>
            <a:r>
              <a:rPr lang="en-US" sz="1200" b="1">
                <a:effectLst/>
                <a:latin typeface="Segoe UI" panose="020B0502040204020203" pitchFamily="34" charset="0"/>
              </a:rPr>
              <a:t> for </a:t>
            </a:r>
            <a:r>
              <a:rPr lang="en-US" sz="1200" b="1" err="1">
                <a:effectLst/>
                <a:latin typeface="Segoe UI" panose="020B0502040204020203" pitchFamily="34" charset="0"/>
              </a:rPr>
              <a:t>samtalen</a:t>
            </a:r>
            <a:r>
              <a:rPr lang="en-US" sz="1200" b="1">
                <a:effectLst/>
                <a:latin typeface="Segoe UI" panose="020B0502040204020203" pitchFamily="34" charset="0"/>
              </a:rPr>
              <a:t>:</a:t>
            </a:r>
            <a:br>
              <a:rPr lang="en-US" sz="1200" b="1">
                <a:effectLst/>
                <a:latin typeface="Segoe UI" panose="020B0502040204020203" pitchFamily="34" charset="0"/>
              </a:rPr>
            </a:br>
            <a:r>
              <a:rPr lang="en-US" sz="1200">
                <a:effectLst/>
                <a:latin typeface="Segoe UI" panose="020B0502040204020203" pitchFamily="34" charset="0"/>
              </a:rPr>
              <a:t>- </a:t>
            </a:r>
            <a:r>
              <a:rPr lang="en-US" sz="1200" err="1">
                <a:effectLst/>
                <a:latin typeface="Segoe UI" panose="020B0502040204020203" pitchFamily="34" charset="0"/>
              </a:rPr>
              <a:t>Lytt</a:t>
            </a:r>
            <a:r>
              <a:rPr lang="en-US" sz="1200">
                <a:effectLst/>
                <a:latin typeface="Segoe UI" panose="020B0502040204020203" pitchFamily="34" charset="0"/>
              </a:rPr>
              <a:t> </a:t>
            </a:r>
            <a:r>
              <a:rPr lang="en-US" sz="1200" err="1">
                <a:effectLst/>
                <a:latin typeface="Segoe UI" panose="020B0502040204020203" pitchFamily="34" charset="0"/>
              </a:rPr>
              <a:t>til</a:t>
            </a:r>
            <a:r>
              <a:rPr lang="en-US" sz="1200">
                <a:effectLst/>
                <a:latin typeface="Segoe UI" panose="020B0502040204020203" pitchFamily="34" charset="0"/>
              </a:rPr>
              <a:t> </a:t>
            </a:r>
            <a:r>
              <a:rPr lang="en-US" sz="1200" err="1">
                <a:effectLst/>
                <a:latin typeface="Segoe UI" panose="020B0502040204020203" pitchFamily="34" charset="0"/>
              </a:rPr>
              <a:t>hverandres</a:t>
            </a:r>
            <a:r>
              <a:rPr lang="en-US" sz="1200">
                <a:effectLst/>
                <a:latin typeface="Segoe UI" panose="020B0502040204020203" pitchFamily="34" charset="0"/>
              </a:rPr>
              <a:t> </a:t>
            </a:r>
            <a:r>
              <a:rPr lang="en-US" sz="1200" err="1">
                <a:effectLst/>
                <a:latin typeface="Segoe UI" panose="020B0502040204020203" pitchFamily="34" charset="0"/>
              </a:rPr>
              <a:t>bidrag</a:t>
            </a:r>
            <a:br>
              <a:rPr lang="en-US" sz="1200">
                <a:effectLst/>
                <a:latin typeface="Segoe UI" panose="020B0502040204020203" pitchFamily="34" charset="0"/>
              </a:rPr>
            </a:br>
            <a:r>
              <a:rPr lang="en-US" sz="1200">
                <a:effectLst/>
                <a:latin typeface="Segoe UI" panose="020B0502040204020203" pitchFamily="34" charset="0"/>
              </a:rPr>
              <a:t>- </a:t>
            </a:r>
            <a:r>
              <a:rPr lang="en-US" sz="1200" err="1">
                <a:effectLst/>
                <a:latin typeface="Segoe UI" panose="020B0502040204020203" pitchFamily="34" charset="0"/>
              </a:rPr>
              <a:t>Respekter</a:t>
            </a:r>
            <a:r>
              <a:rPr lang="en-US" sz="1200">
                <a:effectLst/>
                <a:latin typeface="Segoe UI" panose="020B0502040204020203" pitchFamily="34" charset="0"/>
              </a:rPr>
              <a:t> </a:t>
            </a:r>
            <a:r>
              <a:rPr lang="en-US" sz="1200" err="1">
                <a:effectLst/>
                <a:latin typeface="Segoe UI" panose="020B0502040204020203" pitchFamily="34" charset="0"/>
              </a:rPr>
              <a:t>hverandre</a:t>
            </a:r>
            <a:br>
              <a:rPr lang="en-US" sz="1200">
                <a:effectLst/>
                <a:latin typeface="Segoe UI" panose="020B0502040204020203" pitchFamily="34" charset="0"/>
              </a:rPr>
            </a:br>
            <a:r>
              <a:rPr lang="en-US" sz="1200">
                <a:effectLst/>
                <a:latin typeface="Segoe UI" panose="020B0502040204020203" pitchFamily="34" charset="0"/>
              </a:rPr>
              <a:t>- </a:t>
            </a:r>
            <a:r>
              <a:rPr lang="en-US" sz="1200" err="1">
                <a:effectLst/>
                <a:latin typeface="Segoe UI" panose="020B0502040204020203" pitchFamily="34" charset="0"/>
              </a:rPr>
              <a:t>Vær</a:t>
            </a:r>
            <a:r>
              <a:rPr lang="en-US" sz="1200">
                <a:effectLst/>
                <a:latin typeface="Segoe UI" panose="020B0502040204020203" pitchFamily="34" charset="0"/>
              </a:rPr>
              <a:t> </a:t>
            </a:r>
            <a:r>
              <a:rPr lang="en-US" sz="1200" err="1">
                <a:effectLst/>
                <a:latin typeface="Segoe UI" panose="020B0502040204020203" pitchFamily="34" charset="0"/>
              </a:rPr>
              <a:t>bevisst</a:t>
            </a:r>
            <a:r>
              <a:rPr lang="en-US" sz="1200">
                <a:effectLst/>
                <a:latin typeface="Segoe UI" panose="020B0502040204020203" pitchFamily="34" charset="0"/>
              </a:rPr>
              <a:t> </a:t>
            </a:r>
            <a:r>
              <a:rPr lang="en-US" sz="1200" err="1">
                <a:effectLst/>
                <a:latin typeface="Segoe UI" panose="020B0502040204020203" pitchFamily="34" charset="0"/>
              </a:rPr>
              <a:t>på</a:t>
            </a:r>
            <a:r>
              <a:rPr lang="en-US" sz="1200">
                <a:effectLst/>
                <a:latin typeface="Segoe UI" panose="020B0502040204020203" pitchFamily="34" charset="0"/>
              </a:rPr>
              <a:t> at </a:t>
            </a:r>
            <a:r>
              <a:rPr lang="en-US" sz="1200" err="1">
                <a:effectLst/>
                <a:latin typeface="Segoe UI" panose="020B0502040204020203" pitchFamily="34" charset="0"/>
              </a:rPr>
              <a:t>dette</a:t>
            </a:r>
            <a:r>
              <a:rPr lang="en-US" sz="1200">
                <a:effectLst/>
                <a:latin typeface="Segoe UI" panose="020B0502040204020203" pitchFamily="34" charset="0"/>
              </a:rPr>
              <a:t> er et </a:t>
            </a:r>
            <a:r>
              <a:rPr lang="en-US" sz="1200" err="1">
                <a:effectLst/>
                <a:latin typeface="Segoe UI" panose="020B0502040204020203" pitchFamily="34" charset="0"/>
              </a:rPr>
              <a:t>sensitivt</a:t>
            </a:r>
            <a:r>
              <a:rPr lang="en-US" sz="1200">
                <a:effectLst/>
                <a:latin typeface="Segoe UI" panose="020B0502040204020203" pitchFamily="34" charset="0"/>
              </a:rPr>
              <a:t> </a:t>
            </a:r>
            <a:r>
              <a:rPr lang="en-US" sz="1200" err="1">
                <a:effectLst/>
                <a:latin typeface="Segoe UI" panose="020B0502040204020203" pitchFamily="34" charset="0"/>
              </a:rPr>
              <a:t>tema</a:t>
            </a:r>
            <a:r>
              <a:rPr lang="en-US" sz="1200">
                <a:effectLst/>
                <a:latin typeface="Segoe UI" panose="020B0502040204020203" pitchFamily="34" charset="0"/>
              </a:rPr>
              <a:t>.</a:t>
            </a:r>
            <a:br>
              <a:rPr lang="en-US" sz="1200">
                <a:effectLst/>
                <a:latin typeface="Segoe UI" panose="020B0502040204020203" pitchFamily="34" charset="0"/>
              </a:rPr>
            </a:br>
            <a:r>
              <a:rPr lang="en-US" sz="1200">
                <a:effectLst/>
                <a:latin typeface="Segoe UI" panose="020B0502040204020203" pitchFamily="34" charset="0"/>
              </a:rPr>
              <a:t>- Delta, </a:t>
            </a:r>
            <a:r>
              <a:rPr lang="en-US" sz="1200" err="1">
                <a:effectLst/>
                <a:latin typeface="Segoe UI" panose="020B0502040204020203" pitchFamily="34" charset="0"/>
              </a:rPr>
              <a:t>ikke</a:t>
            </a:r>
            <a:r>
              <a:rPr lang="en-US" sz="1200">
                <a:effectLst/>
                <a:latin typeface="Segoe UI" panose="020B0502040204020203" pitchFamily="34" charset="0"/>
              </a:rPr>
              <a:t> </a:t>
            </a:r>
            <a:r>
              <a:rPr lang="en-US" sz="1200" err="1">
                <a:effectLst/>
                <a:latin typeface="Segoe UI" panose="020B0502040204020203" pitchFamily="34" charset="0"/>
              </a:rPr>
              <a:t>debatter</a:t>
            </a:r>
            <a:endParaRPr lang="en-GB"/>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8475E-C3CA-454B-B2A5-C0CF509BE1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267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Dersom du benytter støtteark gjennom opplegget kan du gjerne vise elevene skjemaet, og forklare spørsmålene. </a:t>
            </a:r>
          </a:p>
        </p:txBody>
      </p:sp>
      <p:sp>
        <p:nvSpPr>
          <p:cNvPr id="4" name="Plassholder for lysbildenummer 3"/>
          <p:cNvSpPr>
            <a:spLocks noGrp="1"/>
          </p:cNvSpPr>
          <p:nvPr>
            <p:ph type="sldNum" sz="quarter" idx="5"/>
          </p:nvPr>
        </p:nvSpPr>
        <p:spPr/>
        <p:txBody>
          <a:bodyPr/>
          <a:lstStyle/>
          <a:p>
            <a:fld id="{6CA1829F-D331-4103-B35C-851E4B29A629}" type="slidenum">
              <a:rPr lang="en-GB" smtClean="0"/>
              <a:t>12</a:t>
            </a:fld>
            <a:endParaRPr lang="en-GB"/>
          </a:p>
        </p:txBody>
      </p:sp>
    </p:spTree>
    <p:extLst>
      <p:ext uri="{BB962C8B-B14F-4D97-AF65-F5344CB8AC3E}">
        <p14:creationId xmlns:p14="http://schemas.microsoft.com/office/powerpoint/2010/main" val="2396999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en-GB" b="1" dirty="0"/>
              <a:t>Kilde</a:t>
            </a:r>
            <a:r>
              <a:rPr lang="en-GB" dirty="0"/>
              <a:t>: </a:t>
            </a:r>
            <a:r>
              <a:rPr lang="nb-NO" dirty="0"/>
              <a:t>https://www.nrk.no/ytring/barna-som-blir-kalt-svarting-1.15536224</a:t>
            </a:r>
          </a:p>
          <a:p>
            <a:pPr>
              <a:defRPr/>
            </a:pPr>
            <a:endParaRPr lang="en-GB"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ea typeface="Calibri"/>
                <a:cs typeface="Calibri"/>
              </a:rPr>
              <a:t>Formål</a:t>
            </a:r>
            <a:r>
              <a:rPr lang="en-GB" dirty="0">
                <a:ea typeface="Calibri"/>
                <a:cs typeface="Calibri"/>
              </a:rPr>
              <a:t>: </a:t>
            </a:r>
            <a:r>
              <a:rPr lang="en-GB" dirty="0" err="1">
                <a:ea typeface="Calibri"/>
                <a:cs typeface="Calibri"/>
              </a:rPr>
              <a:t>Elevene</a:t>
            </a:r>
            <a:r>
              <a:rPr lang="en-GB" dirty="0">
                <a:ea typeface="Calibri"/>
                <a:cs typeface="Calibri"/>
              </a:rPr>
              <a:t> </a:t>
            </a:r>
            <a:r>
              <a:rPr lang="en-GB" dirty="0" err="1">
                <a:ea typeface="Calibri"/>
                <a:cs typeface="Calibri"/>
              </a:rPr>
              <a:t>vurderer</a:t>
            </a:r>
            <a:r>
              <a:rPr lang="en-GB" dirty="0">
                <a:ea typeface="Calibri"/>
                <a:cs typeface="Calibri"/>
              </a:rPr>
              <a:t> </a:t>
            </a:r>
            <a:r>
              <a:rPr lang="en-GB" dirty="0" err="1">
                <a:ea typeface="Calibri"/>
                <a:cs typeface="Calibri"/>
              </a:rPr>
              <a:t>hvordan</a:t>
            </a:r>
            <a:r>
              <a:rPr lang="en-GB" dirty="0">
                <a:ea typeface="Calibri"/>
                <a:cs typeface="Calibri"/>
              </a:rPr>
              <a:t> de </a:t>
            </a:r>
            <a:r>
              <a:rPr lang="en-GB" dirty="0" err="1">
                <a:ea typeface="Calibri"/>
                <a:cs typeface="Calibri"/>
              </a:rPr>
              <a:t>ville</a:t>
            </a:r>
            <a:r>
              <a:rPr lang="en-GB" dirty="0">
                <a:ea typeface="Calibri"/>
                <a:cs typeface="Calibri"/>
              </a:rPr>
              <a:t> </a:t>
            </a:r>
            <a:r>
              <a:rPr lang="en-GB" dirty="0" err="1">
                <a:ea typeface="Calibri"/>
                <a:cs typeface="Calibri"/>
              </a:rPr>
              <a:t>handlet</a:t>
            </a:r>
            <a:r>
              <a:rPr lang="en-GB" dirty="0">
                <a:ea typeface="Calibri"/>
                <a:cs typeface="Calibri"/>
              </a:rPr>
              <a:t> </a:t>
            </a:r>
            <a:r>
              <a:rPr lang="en-GB" dirty="0" err="1">
                <a:ea typeface="Calibri"/>
                <a:cs typeface="Calibri"/>
              </a:rPr>
              <a:t>når</a:t>
            </a:r>
            <a:r>
              <a:rPr lang="en-GB" dirty="0">
                <a:ea typeface="Calibri"/>
                <a:cs typeface="Calibri"/>
              </a:rPr>
              <a:t> de ser </a:t>
            </a:r>
            <a:r>
              <a:rPr lang="en-GB" dirty="0" err="1">
                <a:ea typeface="Calibri"/>
                <a:cs typeface="Calibri"/>
              </a:rPr>
              <a:t>enkeltindivider</a:t>
            </a:r>
            <a:r>
              <a:rPr lang="en-GB" dirty="0">
                <a:ea typeface="Calibri"/>
                <a:cs typeface="Calibri"/>
              </a:rPr>
              <a:t> </a:t>
            </a:r>
            <a:r>
              <a:rPr lang="en-GB" dirty="0" err="1">
                <a:ea typeface="Calibri"/>
                <a:cs typeface="Calibri"/>
              </a:rPr>
              <a:t>utsettes</a:t>
            </a:r>
            <a:r>
              <a:rPr lang="en-GB" dirty="0">
                <a:ea typeface="Calibri"/>
                <a:cs typeface="Calibri"/>
              </a:rPr>
              <a:t> for </a:t>
            </a:r>
            <a:r>
              <a:rPr lang="en-GB" dirty="0" err="1">
                <a:ea typeface="Calibri"/>
                <a:cs typeface="Calibri"/>
              </a:rPr>
              <a:t>rasisme</a:t>
            </a:r>
            <a:r>
              <a:rPr lang="en-GB" dirty="0">
                <a:ea typeface="Calibri"/>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ea typeface="Calibri"/>
                <a:cs typeface="Calibri"/>
              </a:rPr>
              <a:t>Angående</a:t>
            </a:r>
            <a:r>
              <a:rPr lang="en-GB" b="1" dirty="0">
                <a:ea typeface="Calibri"/>
                <a:cs typeface="Calibri"/>
              </a:rPr>
              <a:t> </a:t>
            </a:r>
            <a:r>
              <a:rPr lang="en-GB" b="1" dirty="0" err="1">
                <a:ea typeface="Calibri"/>
                <a:cs typeface="Calibri"/>
              </a:rPr>
              <a:t>sensurering</a:t>
            </a:r>
            <a:r>
              <a:rPr lang="en-GB" b="1" dirty="0">
                <a:ea typeface="Calibri"/>
                <a:cs typeface="Calibri"/>
              </a:rPr>
              <a:t> </a:t>
            </a:r>
            <a:r>
              <a:rPr lang="en-GB" b="1" dirty="0" err="1">
                <a:ea typeface="Calibri"/>
                <a:cs typeface="Calibri"/>
              </a:rPr>
              <a:t>av</a:t>
            </a:r>
            <a:r>
              <a:rPr lang="en-GB" b="1" dirty="0">
                <a:ea typeface="Calibri"/>
                <a:cs typeface="Calibri"/>
              </a:rPr>
              <a:t> N-</a:t>
            </a:r>
            <a:r>
              <a:rPr lang="en-GB" b="1" dirty="0" err="1">
                <a:ea typeface="Calibri"/>
                <a:cs typeface="Calibri"/>
              </a:rPr>
              <a:t>ordet</a:t>
            </a:r>
            <a:r>
              <a:rPr lang="en-GB" b="1" dirty="0">
                <a:ea typeface="Calibri"/>
                <a:cs typeface="Calibri"/>
              </a:rPr>
              <a:t>:</a:t>
            </a:r>
            <a:r>
              <a:rPr lang="en-GB" dirty="0">
                <a:ea typeface="Calibri"/>
                <a:cs typeface="Calibri"/>
              </a:rPr>
              <a:t> Dersom det er </a:t>
            </a:r>
            <a:r>
              <a:rPr lang="en-GB" dirty="0" err="1">
                <a:ea typeface="Calibri"/>
                <a:cs typeface="Calibri"/>
              </a:rPr>
              <a:t>tid</a:t>
            </a:r>
            <a:r>
              <a:rPr lang="en-GB" dirty="0">
                <a:ea typeface="Calibri"/>
                <a:cs typeface="Calibri"/>
              </a:rPr>
              <a:t> </a:t>
            </a:r>
            <a:r>
              <a:rPr lang="en-GB" dirty="0" err="1">
                <a:ea typeface="Calibri"/>
                <a:cs typeface="Calibri"/>
              </a:rPr>
              <a:t>og</a:t>
            </a:r>
            <a:r>
              <a:rPr lang="en-GB" dirty="0">
                <a:ea typeface="Calibri"/>
                <a:cs typeface="Calibri"/>
              </a:rPr>
              <a:t> rom for det, </a:t>
            </a:r>
            <a:r>
              <a:rPr lang="en-GB" dirty="0" err="1">
                <a:ea typeface="Calibri"/>
                <a:cs typeface="Calibri"/>
              </a:rPr>
              <a:t>kan</a:t>
            </a:r>
            <a:r>
              <a:rPr lang="en-GB" dirty="0">
                <a:ea typeface="Calibri"/>
                <a:cs typeface="Calibri"/>
              </a:rPr>
              <a:t> du </a:t>
            </a:r>
            <a:r>
              <a:rPr lang="en-GB" dirty="0" err="1">
                <a:ea typeface="Calibri"/>
                <a:cs typeface="Calibri"/>
              </a:rPr>
              <a:t>gjerne</a:t>
            </a:r>
            <a:r>
              <a:rPr lang="en-GB" dirty="0">
                <a:ea typeface="Calibri"/>
                <a:cs typeface="Calibri"/>
              </a:rPr>
              <a:t> </a:t>
            </a:r>
            <a:r>
              <a:rPr lang="en-GB" dirty="0" err="1">
                <a:ea typeface="Calibri"/>
                <a:cs typeface="Calibri"/>
              </a:rPr>
              <a:t>løfte</a:t>
            </a:r>
            <a:r>
              <a:rPr lang="en-GB" dirty="0">
                <a:ea typeface="Calibri"/>
                <a:cs typeface="Calibri"/>
              </a:rPr>
              <a:t> </a:t>
            </a:r>
            <a:r>
              <a:rPr lang="en-GB" dirty="0" err="1">
                <a:ea typeface="Calibri"/>
                <a:cs typeface="Calibri"/>
              </a:rPr>
              <a:t>spørsmålet</a:t>
            </a:r>
            <a:r>
              <a:rPr lang="en-GB" dirty="0">
                <a:ea typeface="Calibri"/>
                <a:cs typeface="Calibri"/>
              </a:rPr>
              <a:t> om </a:t>
            </a:r>
            <a:r>
              <a:rPr lang="en-GB" dirty="0" err="1">
                <a:ea typeface="Calibri"/>
                <a:cs typeface="Calibri"/>
              </a:rPr>
              <a:t>sensurering</a:t>
            </a:r>
            <a:r>
              <a:rPr lang="en-GB" dirty="0">
                <a:ea typeface="Calibri"/>
                <a:cs typeface="Calibri"/>
              </a:rPr>
              <a:t> </a:t>
            </a:r>
            <a:r>
              <a:rPr lang="en-GB" dirty="0" err="1">
                <a:ea typeface="Calibri"/>
                <a:cs typeface="Calibri"/>
              </a:rPr>
              <a:t>av</a:t>
            </a:r>
            <a:r>
              <a:rPr lang="en-GB" dirty="0">
                <a:ea typeface="Calibri"/>
                <a:cs typeface="Calibri"/>
              </a:rPr>
              <a:t> </a:t>
            </a:r>
            <a:r>
              <a:rPr lang="en-GB" dirty="0" err="1">
                <a:ea typeface="Calibri"/>
                <a:cs typeface="Calibri"/>
              </a:rPr>
              <a:t>rasistiske</a:t>
            </a:r>
            <a:r>
              <a:rPr lang="en-GB" dirty="0">
                <a:ea typeface="Calibri"/>
                <a:cs typeface="Calibri"/>
              </a:rPr>
              <a:t> </a:t>
            </a:r>
            <a:r>
              <a:rPr lang="en-GB" dirty="0" err="1">
                <a:ea typeface="Calibri"/>
                <a:cs typeface="Calibri"/>
              </a:rPr>
              <a:t>uttrykk</a:t>
            </a:r>
            <a:r>
              <a:rPr lang="en-GB" dirty="0">
                <a:ea typeface="Calibri"/>
                <a:cs typeface="Calibri"/>
              </a:rPr>
              <a:t> for </a:t>
            </a:r>
            <a:r>
              <a:rPr lang="en-GB" dirty="0" err="1">
                <a:ea typeface="Calibri"/>
                <a:cs typeface="Calibri"/>
              </a:rPr>
              <a:t>klassen</a:t>
            </a:r>
            <a:r>
              <a:rPr lang="en-GB" dirty="0">
                <a:ea typeface="Calibri"/>
                <a:cs typeface="Calibri"/>
              </a:rPr>
              <a:t>. </a:t>
            </a:r>
            <a:r>
              <a:rPr lang="en-GB" dirty="0" err="1">
                <a:ea typeface="Calibri"/>
                <a:cs typeface="Calibri"/>
              </a:rPr>
              <a:t>Forklar</a:t>
            </a:r>
            <a:r>
              <a:rPr lang="en-GB" dirty="0">
                <a:ea typeface="Calibri"/>
                <a:cs typeface="Calibri"/>
              </a:rPr>
              <a:t> </a:t>
            </a:r>
            <a:r>
              <a:rPr lang="en-GB" dirty="0" err="1">
                <a:ea typeface="Calibri"/>
                <a:cs typeface="Calibri"/>
              </a:rPr>
              <a:t>bakgrunnen</a:t>
            </a:r>
            <a:r>
              <a:rPr lang="en-GB" dirty="0">
                <a:ea typeface="Calibri"/>
                <a:cs typeface="Calibri"/>
              </a:rPr>
              <a:t> for n-</a:t>
            </a:r>
            <a:r>
              <a:rPr lang="en-GB" dirty="0" err="1">
                <a:ea typeface="Calibri"/>
                <a:cs typeface="Calibri"/>
              </a:rPr>
              <a:t>ordet</a:t>
            </a:r>
            <a:r>
              <a:rPr lang="en-GB" dirty="0">
                <a:ea typeface="Calibri"/>
                <a:cs typeface="Calibri"/>
              </a:rPr>
              <a:t>, </a:t>
            </a:r>
            <a:r>
              <a:rPr lang="en-GB" dirty="0" err="1">
                <a:ea typeface="Calibri"/>
                <a:cs typeface="Calibri"/>
              </a:rPr>
              <a:t>og</a:t>
            </a:r>
            <a:r>
              <a:rPr lang="en-GB" dirty="0">
                <a:ea typeface="Calibri"/>
                <a:cs typeface="Calibri"/>
              </a:rPr>
              <a:t> </a:t>
            </a:r>
            <a:r>
              <a:rPr lang="en-GB" dirty="0" err="1">
                <a:ea typeface="Calibri"/>
                <a:cs typeface="Calibri"/>
              </a:rPr>
              <a:t>hvilken</a:t>
            </a:r>
            <a:r>
              <a:rPr lang="en-GB" dirty="0">
                <a:ea typeface="Calibri"/>
                <a:cs typeface="Calibri"/>
              </a:rPr>
              <a:t> </a:t>
            </a:r>
            <a:r>
              <a:rPr lang="en-GB" dirty="0" err="1">
                <a:ea typeface="Calibri"/>
                <a:cs typeface="Calibri"/>
              </a:rPr>
              <a:t>betydning</a:t>
            </a:r>
            <a:r>
              <a:rPr lang="en-GB" dirty="0">
                <a:ea typeface="Calibri"/>
                <a:cs typeface="Calibri"/>
              </a:rPr>
              <a:t> det </a:t>
            </a:r>
            <a:r>
              <a:rPr lang="en-GB" dirty="0" err="1">
                <a:ea typeface="Calibri"/>
                <a:cs typeface="Calibri"/>
              </a:rPr>
              <a:t>hadde</a:t>
            </a:r>
            <a:r>
              <a:rPr lang="en-GB" dirty="0">
                <a:ea typeface="Calibri"/>
                <a:cs typeface="Calibri"/>
              </a:rPr>
              <a:t> </a:t>
            </a:r>
            <a:r>
              <a:rPr lang="en-GB" dirty="0" err="1">
                <a:ea typeface="Calibri"/>
                <a:cs typeface="Calibri"/>
              </a:rPr>
              <a:t>tidligere</a:t>
            </a:r>
            <a:r>
              <a:rPr lang="en-GB" dirty="0">
                <a:ea typeface="Calibri"/>
                <a:cs typeface="Calibri"/>
              </a:rPr>
              <a:t> </a:t>
            </a:r>
            <a:r>
              <a:rPr lang="en-GB" dirty="0" err="1">
                <a:ea typeface="Calibri"/>
                <a:cs typeface="Calibri"/>
              </a:rPr>
              <a:t>og</a:t>
            </a:r>
            <a:r>
              <a:rPr lang="en-GB" dirty="0">
                <a:ea typeface="Calibri"/>
                <a:cs typeface="Calibri"/>
              </a:rPr>
              <a:t> </a:t>
            </a:r>
            <a:r>
              <a:rPr lang="en-GB" dirty="0" err="1">
                <a:ea typeface="Calibri"/>
                <a:cs typeface="Calibri"/>
              </a:rPr>
              <a:t>hvorfor</a:t>
            </a:r>
            <a:r>
              <a:rPr lang="en-GB" dirty="0">
                <a:ea typeface="Calibri"/>
                <a:cs typeface="Calibri"/>
              </a:rPr>
              <a:t> det </a:t>
            </a:r>
            <a:r>
              <a:rPr lang="en-GB" dirty="0" err="1">
                <a:ea typeface="Calibri"/>
                <a:cs typeface="Calibri"/>
              </a:rPr>
              <a:t>ikke</a:t>
            </a:r>
            <a:r>
              <a:rPr lang="en-GB" dirty="0">
                <a:ea typeface="Calibri"/>
                <a:cs typeface="Calibri"/>
              </a:rPr>
              <a:t> er </a:t>
            </a:r>
            <a:r>
              <a:rPr lang="en-GB" dirty="0" err="1">
                <a:ea typeface="Calibri"/>
                <a:cs typeface="Calibri"/>
              </a:rPr>
              <a:t>greit</a:t>
            </a:r>
            <a:r>
              <a:rPr lang="en-GB" dirty="0">
                <a:ea typeface="Calibri"/>
                <a:cs typeface="Calibri"/>
              </a:rPr>
              <a:t> å </a:t>
            </a:r>
            <a:r>
              <a:rPr lang="en-GB" dirty="0" err="1">
                <a:ea typeface="Calibri"/>
                <a:cs typeface="Calibri"/>
              </a:rPr>
              <a:t>si</a:t>
            </a:r>
            <a:r>
              <a:rPr lang="en-GB" dirty="0">
                <a:ea typeface="Calibri"/>
                <a:cs typeface="Calibri"/>
              </a:rPr>
              <a:t> det </a:t>
            </a:r>
            <a:r>
              <a:rPr lang="en-GB" dirty="0" err="1">
                <a:ea typeface="Calibri"/>
                <a:cs typeface="Calibri"/>
              </a:rPr>
              <a:t>lengre</a:t>
            </a:r>
            <a:r>
              <a:rPr lang="en-GB" dirty="0">
                <a:ea typeface="Calibri"/>
                <a:cs typeface="Calibri"/>
              </a:rPr>
              <a:t>. </a:t>
            </a:r>
            <a:r>
              <a:rPr lang="en-GB" dirty="0" err="1">
                <a:ea typeface="Calibri"/>
                <a:cs typeface="Calibri"/>
              </a:rPr>
              <a:t>Spør</a:t>
            </a:r>
            <a:r>
              <a:rPr lang="en-GB" dirty="0">
                <a:ea typeface="Calibri"/>
                <a:cs typeface="Calibri"/>
              </a:rPr>
              <a:t> </a:t>
            </a:r>
            <a:r>
              <a:rPr lang="en-GB" dirty="0" err="1">
                <a:ea typeface="Calibri"/>
                <a:cs typeface="Calibri"/>
              </a:rPr>
              <a:t>gjerne</a:t>
            </a:r>
            <a:r>
              <a:rPr lang="en-GB" dirty="0">
                <a:ea typeface="Calibri"/>
                <a:cs typeface="Calibri"/>
              </a:rPr>
              <a:t> </a:t>
            </a:r>
            <a:r>
              <a:rPr lang="en-GB" dirty="0" err="1">
                <a:ea typeface="Calibri"/>
                <a:cs typeface="Calibri"/>
              </a:rPr>
              <a:t>elevene</a:t>
            </a:r>
            <a:r>
              <a:rPr lang="en-GB" dirty="0">
                <a:ea typeface="Calibri"/>
                <a:cs typeface="Calibri"/>
              </a:rPr>
              <a:t> om </a:t>
            </a:r>
            <a:r>
              <a:rPr lang="en-GB" dirty="0" err="1">
                <a:ea typeface="Calibri"/>
                <a:cs typeface="Calibri"/>
              </a:rPr>
              <a:t>hva</a:t>
            </a:r>
            <a:r>
              <a:rPr lang="en-GB" dirty="0">
                <a:ea typeface="Calibri"/>
                <a:cs typeface="Calibri"/>
              </a:rPr>
              <a:t> de </a:t>
            </a:r>
            <a:r>
              <a:rPr lang="en-GB" dirty="0" err="1">
                <a:ea typeface="Calibri"/>
                <a:cs typeface="Calibri"/>
              </a:rPr>
              <a:t>tenker</a:t>
            </a:r>
            <a:r>
              <a:rPr lang="en-GB" dirty="0">
                <a:ea typeface="Calibri"/>
                <a:cs typeface="Calibri"/>
              </a:rPr>
              <a:t> om </a:t>
            </a:r>
            <a:r>
              <a:rPr lang="en-GB" dirty="0" err="1">
                <a:ea typeface="Calibri"/>
                <a:cs typeface="Calibri"/>
              </a:rPr>
              <a:t>hvorfor</a:t>
            </a:r>
            <a:r>
              <a:rPr lang="en-GB" dirty="0">
                <a:ea typeface="Calibri"/>
                <a:cs typeface="Calibri"/>
              </a:rPr>
              <a:t> det </a:t>
            </a:r>
            <a:r>
              <a:rPr lang="en-GB" dirty="0" err="1">
                <a:ea typeface="Calibri"/>
                <a:cs typeface="Calibri"/>
              </a:rPr>
              <a:t>ikke</a:t>
            </a:r>
            <a:r>
              <a:rPr lang="en-GB" dirty="0">
                <a:ea typeface="Calibri"/>
                <a:cs typeface="Calibri"/>
              </a:rPr>
              <a:t> er </a:t>
            </a:r>
            <a:r>
              <a:rPr lang="en-GB" dirty="0" err="1">
                <a:ea typeface="Calibri"/>
                <a:cs typeface="Calibri"/>
              </a:rPr>
              <a:t>greit</a:t>
            </a:r>
            <a:r>
              <a:rPr lang="en-GB" dirty="0">
                <a:ea typeface="Calibri"/>
                <a:cs typeface="Calibri"/>
              </a:rPr>
              <a:t> å </a:t>
            </a:r>
            <a:r>
              <a:rPr lang="en-GB" dirty="0" err="1">
                <a:ea typeface="Calibri"/>
                <a:cs typeface="Calibri"/>
              </a:rPr>
              <a:t>bruke</a:t>
            </a:r>
            <a:r>
              <a:rPr lang="en-GB" dirty="0">
                <a:ea typeface="Calibri"/>
                <a:cs typeface="Calibri"/>
              </a:rPr>
              <a:t> </a:t>
            </a:r>
            <a:r>
              <a:rPr lang="en-GB" dirty="0" err="1">
                <a:ea typeface="Calibri"/>
                <a:cs typeface="Calibri"/>
              </a:rPr>
              <a:t>lengre</a:t>
            </a:r>
            <a:r>
              <a:rPr lang="en-GB" dirty="0">
                <a:ea typeface="Calibri"/>
                <a:cs typeface="Calibri"/>
              </a:rPr>
              <a:t>. Ved å </a:t>
            </a:r>
            <a:r>
              <a:rPr lang="en-GB" dirty="0" err="1">
                <a:ea typeface="Calibri"/>
                <a:cs typeface="Calibri"/>
              </a:rPr>
              <a:t>benytte</a:t>
            </a:r>
            <a:r>
              <a:rPr lang="en-GB" dirty="0">
                <a:ea typeface="Calibri"/>
                <a:cs typeface="Calibri"/>
              </a:rPr>
              <a:t> </a:t>
            </a:r>
            <a:r>
              <a:rPr lang="en-GB" dirty="0" err="1">
                <a:ea typeface="Calibri"/>
                <a:cs typeface="Calibri"/>
              </a:rPr>
              <a:t>sensurering</a:t>
            </a:r>
            <a:r>
              <a:rPr lang="en-GB" dirty="0">
                <a:ea typeface="Calibri"/>
                <a:cs typeface="Calibri"/>
              </a:rPr>
              <a:t> </a:t>
            </a:r>
            <a:r>
              <a:rPr lang="en-GB" dirty="0" err="1">
                <a:ea typeface="Calibri"/>
                <a:cs typeface="Calibri"/>
              </a:rPr>
              <a:t>ønsker</a:t>
            </a:r>
            <a:r>
              <a:rPr lang="en-GB" dirty="0">
                <a:ea typeface="Calibri"/>
                <a:cs typeface="Calibri"/>
              </a:rPr>
              <a:t> vi å </a:t>
            </a:r>
            <a:r>
              <a:rPr lang="en-GB" dirty="0" err="1">
                <a:ea typeface="Calibri"/>
                <a:cs typeface="Calibri"/>
              </a:rPr>
              <a:t>forhindre</a:t>
            </a:r>
            <a:r>
              <a:rPr lang="en-GB" dirty="0">
                <a:ea typeface="Calibri"/>
                <a:cs typeface="Calibri"/>
              </a:rPr>
              <a:t> </a:t>
            </a:r>
            <a:r>
              <a:rPr lang="en-GB" dirty="0" err="1">
                <a:ea typeface="Calibri"/>
                <a:cs typeface="Calibri"/>
              </a:rPr>
              <a:t>reproduksjon</a:t>
            </a:r>
            <a:r>
              <a:rPr lang="en-GB" dirty="0">
                <a:ea typeface="Calibri"/>
                <a:cs typeface="Calibri"/>
              </a:rPr>
              <a:t> </a:t>
            </a:r>
            <a:r>
              <a:rPr lang="en-GB" dirty="0" err="1">
                <a:ea typeface="Calibri"/>
                <a:cs typeface="Calibri"/>
              </a:rPr>
              <a:t>av</a:t>
            </a:r>
            <a:r>
              <a:rPr lang="en-GB" dirty="0">
                <a:ea typeface="Calibri"/>
                <a:cs typeface="Calibri"/>
              </a:rPr>
              <a:t> </a:t>
            </a:r>
            <a:r>
              <a:rPr lang="en-GB" dirty="0" err="1">
                <a:ea typeface="Calibri"/>
                <a:cs typeface="Calibri"/>
              </a:rPr>
              <a:t>rasistiske</a:t>
            </a:r>
            <a:r>
              <a:rPr lang="en-GB" dirty="0">
                <a:ea typeface="Calibri"/>
                <a:cs typeface="Calibri"/>
              </a:rPr>
              <a:t> </a:t>
            </a:r>
            <a:r>
              <a:rPr lang="en-GB" dirty="0" err="1">
                <a:ea typeface="Calibri"/>
                <a:cs typeface="Calibri"/>
              </a:rPr>
              <a:t>ytringer</a:t>
            </a:r>
            <a:r>
              <a:rPr lang="en-GB" dirty="0">
                <a:ea typeface="Calibri"/>
                <a:cs typeface="Calibri"/>
              </a:rPr>
              <a:t>. </a:t>
            </a:r>
            <a:r>
              <a:rPr lang="en-GB" dirty="0" err="1">
                <a:ea typeface="Calibri"/>
                <a:cs typeface="Calibri"/>
              </a:rPr>
              <a:t>Samtidig</a:t>
            </a:r>
            <a:r>
              <a:rPr lang="en-GB" dirty="0">
                <a:ea typeface="Calibri"/>
                <a:cs typeface="Calibri"/>
              </a:rPr>
              <a:t> </a:t>
            </a:r>
            <a:r>
              <a:rPr lang="en-GB" dirty="0" err="1">
                <a:ea typeface="Calibri"/>
                <a:cs typeface="Calibri"/>
              </a:rPr>
              <a:t>mener</a:t>
            </a:r>
            <a:r>
              <a:rPr lang="en-GB" dirty="0">
                <a:ea typeface="Calibri"/>
                <a:cs typeface="Calibri"/>
              </a:rPr>
              <a:t> vi </a:t>
            </a:r>
            <a:r>
              <a:rPr lang="en-GB" dirty="0" err="1">
                <a:ea typeface="Calibri"/>
                <a:cs typeface="Calibri"/>
              </a:rPr>
              <a:t>ordet</a:t>
            </a:r>
            <a:r>
              <a:rPr lang="en-GB" dirty="0">
                <a:ea typeface="Calibri"/>
                <a:cs typeface="Calibri"/>
              </a:rPr>
              <a:t> </a:t>
            </a:r>
            <a:r>
              <a:rPr lang="en-GB" dirty="0" err="1">
                <a:ea typeface="Calibri"/>
                <a:cs typeface="Calibri"/>
              </a:rPr>
              <a:t>kan</a:t>
            </a:r>
            <a:r>
              <a:rPr lang="en-GB" dirty="0">
                <a:ea typeface="Calibri"/>
                <a:cs typeface="Calibri"/>
              </a:rPr>
              <a:t> </a:t>
            </a:r>
            <a:r>
              <a:rPr lang="en-GB" dirty="0" err="1">
                <a:ea typeface="Calibri"/>
                <a:cs typeface="Calibri"/>
              </a:rPr>
              <a:t>brukes</a:t>
            </a:r>
            <a:r>
              <a:rPr lang="en-GB" dirty="0">
                <a:ea typeface="Calibri"/>
                <a:cs typeface="Calibri"/>
              </a:rPr>
              <a:t> </a:t>
            </a:r>
            <a:r>
              <a:rPr lang="en-GB" dirty="0" err="1">
                <a:ea typeface="Calibri"/>
                <a:cs typeface="Calibri"/>
              </a:rPr>
              <a:t>som</a:t>
            </a:r>
            <a:r>
              <a:rPr lang="en-GB" dirty="0">
                <a:ea typeface="Calibri"/>
                <a:cs typeface="Calibri"/>
              </a:rPr>
              <a:t> </a:t>
            </a:r>
            <a:r>
              <a:rPr lang="en-GB" dirty="0" err="1">
                <a:ea typeface="Calibri"/>
                <a:cs typeface="Calibri"/>
              </a:rPr>
              <a:t>gjenstand</a:t>
            </a:r>
            <a:r>
              <a:rPr lang="en-GB" dirty="0">
                <a:ea typeface="Calibri"/>
                <a:cs typeface="Calibri"/>
              </a:rPr>
              <a:t> for </a:t>
            </a:r>
            <a:r>
              <a:rPr lang="en-GB" dirty="0" err="1">
                <a:ea typeface="Calibri"/>
                <a:cs typeface="Calibri"/>
              </a:rPr>
              <a:t>refleksjon</a:t>
            </a:r>
            <a:r>
              <a:rPr lang="en-GB" dirty="0">
                <a:ea typeface="Calibri"/>
                <a:cs typeface="Calibri"/>
              </a:rPr>
              <a:t> </a:t>
            </a:r>
            <a:r>
              <a:rPr lang="en-GB" dirty="0" err="1">
                <a:ea typeface="Calibri"/>
                <a:cs typeface="Calibri"/>
              </a:rPr>
              <a:t>rundt</a:t>
            </a:r>
            <a:r>
              <a:rPr lang="en-GB" dirty="0">
                <a:ea typeface="Calibri"/>
                <a:cs typeface="Calibri"/>
              </a:rPr>
              <a:t> </a:t>
            </a:r>
            <a:r>
              <a:rPr lang="en-GB" dirty="0" err="1">
                <a:ea typeface="Calibri"/>
                <a:cs typeface="Calibri"/>
              </a:rPr>
              <a:t>rasisme</a:t>
            </a:r>
            <a:r>
              <a:rPr lang="en-GB" dirty="0">
                <a:ea typeface="Calibri"/>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a typeface="Calibri"/>
              <a:cs typeface="Calibri"/>
            </a:endParaRPr>
          </a:p>
          <a:p>
            <a:pPr>
              <a:defRPr/>
            </a:pPr>
            <a:r>
              <a:rPr lang="en-GB" dirty="0">
                <a:ea typeface="Calibri"/>
                <a:cs typeface="Calibri"/>
              </a:rPr>
              <a:t> </a:t>
            </a:r>
            <a:endParaRPr lang="nb-NO" b="0" i="0" dirty="0">
              <a:solidFill>
                <a:srgbClr val="333333"/>
              </a:solidFill>
              <a:effectLst/>
              <a:latin typeface="Roboto" panose="02000000000000000000" pitchFamily="2" charset="0"/>
              <a:ea typeface="Calibri"/>
              <a:cs typeface="Calibri"/>
            </a:endParaRPr>
          </a:p>
          <a:p>
            <a:r>
              <a:rPr lang="en-US" b="1" i="0" dirty="0">
                <a:ea typeface="Calibri"/>
                <a:cs typeface="Calibri"/>
              </a:rPr>
              <a:t>Andre </a:t>
            </a:r>
            <a:r>
              <a:rPr lang="en-US" b="1" i="0" dirty="0" err="1">
                <a:ea typeface="Calibri"/>
                <a:cs typeface="Calibri"/>
              </a:rPr>
              <a:t>oppfølgingsspørsmål</a:t>
            </a:r>
            <a:r>
              <a:rPr lang="en-US" b="1" i="0" dirty="0">
                <a:ea typeface="Calibri"/>
                <a:cs typeface="Calibri"/>
              </a:rPr>
              <a:t>:</a:t>
            </a:r>
          </a:p>
          <a:p>
            <a:r>
              <a:rPr lang="en-US" i="0" dirty="0">
                <a:ea typeface="Calibri"/>
                <a:cs typeface="Calibri"/>
              </a:rPr>
              <a:t>- </a:t>
            </a:r>
            <a:r>
              <a:rPr lang="en-US" i="0" dirty="0" err="1">
                <a:ea typeface="Calibri"/>
                <a:cs typeface="Calibri"/>
              </a:rPr>
              <a:t>Hvordan</a:t>
            </a:r>
            <a:r>
              <a:rPr lang="en-US" i="0" dirty="0">
                <a:ea typeface="Calibri"/>
                <a:cs typeface="Calibri"/>
              </a:rPr>
              <a:t> spiller ting </a:t>
            </a:r>
            <a:r>
              <a:rPr lang="en-US" i="0" dirty="0" err="1">
                <a:ea typeface="Calibri"/>
                <a:cs typeface="Calibri"/>
              </a:rPr>
              <a:t>som</a:t>
            </a:r>
            <a:r>
              <a:rPr lang="en-US" i="0" dirty="0">
                <a:ea typeface="Calibri"/>
                <a:cs typeface="Calibri"/>
              </a:rPr>
              <a:t> alder inn </a:t>
            </a:r>
            <a:r>
              <a:rPr lang="en-US" i="0" dirty="0" err="1">
                <a:ea typeface="Calibri"/>
                <a:cs typeface="Calibri"/>
              </a:rPr>
              <a:t>i</a:t>
            </a:r>
            <a:r>
              <a:rPr lang="en-US" i="0" dirty="0">
                <a:ea typeface="Calibri"/>
                <a:cs typeface="Calibri"/>
              </a:rPr>
              <a:t> </a:t>
            </a:r>
            <a:r>
              <a:rPr lang="en-US" i="0" dirty="0" err="1">
                <a:ea typeface="Calibri"/>
                <a:cs typeface="Calibri"/>
              </a:rPr>
              <a:t>denne</a:t>
            </a:r>
            <a:r>
              <a:rPr lang="en-US" i="0" dirty="0">
                <a:ea typeface="Calibri"/>
                <a:cs typeface="Calibri"/>
              </a:rPr>
              <a:t> </a:t>
            </a:r>
            <a:r>
              <a:rPr lang="en-US" i="0" dirty="0" err="1">
                <a:ea typeface="Calibri"/>
                <a:cs typeface="Calibri"/>
              </a:rPr>
              <a:t>situasjonen</a:t>
            </a:r>
            <a:r>
              <a:rPr lang="en-US" i="0" dirty="0">
                <a:ea typeface="Calibri"/>
                <a:cs typeface="Calibri"/>
              </a:rPr>
              <a:t>?</a:t>
            </a:r>
          </a:p>
          <a:p>
            <a:r>
              <a:rPr lang="en-US" i="0" dirty="0">
                <a:ea typeface="Calibri"/>
                <a:cs typeface="Calibri"/>
              </a:rPr>
              <a:t>- </a:t>
            </a:r>
            <a:r>
              <a:rPr lang="en-US" i="0" dirty="0" err="1">
                <a:ea typeface="Calibri"/>
                <a:cs typeface="Calibri"/>
              </a:rPr>
              <a:t>Tror</a:t>
            </a:r>
            <a:r>
              <a:rPr lang="en-US" i="0" dirty="0">
                <a:ea typeface="Calibri"/>
                <a:cs typeface="Calibri"/>
              </a:rPr>
              <a:t> du </a:t>
            </a:r>
            <a:r>
              <a:rPr lang="en-US" i="0" dirty="0" err="1">
                <a:ea typeface="Calibri"/>
                <a:cs typeface="Calibri"/>
              </a:rPr>
              <a:t>svarene</a:t>
            </a:r>
            <a:r>
              <a:rPr lang="en-US" i="0" dirty="0">
                <a:ea typeface="Calibri"/>
                <a:cs typeface="Calibri"/>
              </a:rPr>
              <a:t> dine </a:t>
            </a:r>
            <a:r>
              <a:rPr lang="en-US" i="0" dirty="0" err="1">
                <a:ea typeface="Calibri"/>
                <a:cs typeface="Calibri"/>
              </a:rPr>
              <a:t>ville</a:t>
            </a:r>
            <a:r>
              <a:rPr lang="en-US" i="0" dirty="0">
                <a:ea typeface="Calibri"/>
                <a:cs typeface="Calibri"/>
              </a:rPr>
              <a:t> </a:t>
            </a:r>
            <a:r>
              <a:rPr lang="en-US" i="0" dirty="0" err="1">
                <a:ea typeface="Calibri"/>
                <a:cs typeface="Calibri"/>
              </a:rPr>
              <a:t>vært</a:t>
            </a:r>
            <a:r>
              <a:rPr lang="en-US" i="0" dirty="0">
                <a:ea typeface="Calibri"/>
                <a:cs typeface="Calibri"/>
              </a:rPr>
              <a:t> </a:t>
            </a:r>
            <a:r>
              <a:rPr lang="en-US" i="0" dirty="0" err="1">
                <a:ea typeface="Calibri"/>
                <a:cs typeface="Calibri"/>
              </a:rPr>
              <a:t>annerledes</a:t>
            </a:r>
            <a:r>
              <a:rPr lang="en-US" i="0" dirty="0">
                <a:ea typeface="Calibri"/>
                <a:cs typeface="Calibri"/>
              </a:rPr>
              <a:t> </a:t>
            </a:r>
            <a:r>
              <a:rPr lang="en-US" i="0" dirty="0" err="1">
                <a:ea typeface="Calibri"/>
                <a:cs typeface="Calibri"/>
              </a:rPr>
              <a:t>hvis</a:t>
            </a:r>
            <a:r>
              <a:rPr lang="en-US" i="0" dirty="0">
                <a:ea typeface="Calibri"/>
                <a:cs typeface="Calibri"/>
              </a:rPr>
              <a:t> </a:t>
            </a:r>
            <a:r>
              <a:rPr lang="en-US" i="0" dirty="0" err="1">
                <a:ea typeface="Calibri"/>
                <a:cs typeface="Calibri"/>
              </a:rPr>
              <a:t>personen</a:t>
            </a:r>
            <a:r>
              <a:rPr lang="en-US" i="0" dirty="0">
                <a:ea typeface="Calibri"/>
                <a:cs typeface="Calibri"/>
              </a:rPr>
              <a:t> </a:t>
            </a:r>
            <a:r>
              <a:rPr lang="en-US" i="0" dirty="0" err="1">
                <a:ea typeface="Calibri"/>
                <a:cs typeface="Calibri"/>
              </a:rPr>
              <a:t>som</a:t>
            </a:r>
            <a:r>
              <a:rPr lang="en-US" i="0" dirty="0">
                <a:ea typeface="Calibri"/>
                <a:cs typeface="Calibri"/>
              </a:rPr>
              <a:t> </a:t>
            </a:r>
            <a:r>
              <a:rPr lang="en-US" i="0" dirty="0" err="1">
                <a:ea typeface="Calibri"/>
                <a:cs typeface="Calibri"/>
              </a:rPr>
              <a:t>ble</a:t>
            </a:r>
            <a:r>
              <a:rPr lang="en-US" i="0" dirty="0">
                <a:ea typeface="Calibri"/>
                <a:cs typeface="Calibri"/>
              </a:rPr>
              <a:t> </a:t>
            </a:r>
            <a:r>
              <a:rPr lang="en-US" i="0" dirty="0" err="1">
                <a:ea typeface="Calibri"/>
                <a:cs typeface="Calibri"/>
              </a:rPr>
              <a:t>utsatt</a:t>
            </a:r>
            <a:r>
              <a:rPr lang="en-US" i="0" dirty="0">
                <a:ea typeface="Calibri"/>
                <a:cs typeface="Calibri"/>
              </a:rPr>
              <a:t> for </a:t>
            </a:r>
            <a:r>
              <a:rPr lang="en-US" i="0" dirty="0" err="1">
                <a:ea typeface="Calibri"/>
                <a:cs typeface="Calibri"/>
              </a:rPr>
              <a:t>hets</a:t>
            </a:r>
            <a:r>
              <a:rPr lang="en-US" i="0" dirty="0">
                <a:ea typeface="Calibri"/>
                <a:cs typeface="Calibri"/>
              </a:rPr>
              <a:t> var </a:t>
            </a:r>
            <a:r>
              <a:rPr lang="en-US" i="0" dirty="0" err="1">
                <a:ea typeface="Calibri"/>
                <a:cs typeface="Calibri"/>
              </a:rPr>
              <a:t>vennen</a:t>
            </a:r>
            <a:r>
              <a:rPr lang="en-US" i="0" dirty="0">
                <a:ea typeface="Calibri"/>
                <a:cs typeface="Calibri"/>
              </a:rPr>
              <a:t> din?</a:t>
            </a:r>
          </a:p>
          <a:p>
            <a:endParaRPr lang="en-US" i="0"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Dersom </a:t>
            </a:r>
            <a:r>
              <a:rPr lang="en-GB" dirty="0" err="1"/>
              <a:t>samtalene</a:t>
            </a:r>
            <a:r>
              <a:rPr lang="en-GB" dirty="0"/>
              <a:t> </a:t>
            </a:r>
            <a:r>
              <a:rPr lang="en-GB" dirty="0" err="1"/>
              <a:t>i</a:t>
            </a:r>
            <a:r>
              <a:rPr lang="en-GB" dirty="0"/>
              <a:t> </a:t>
            </a:r>
            <a:r>
              <a:rPr lang="en-GB" dirty="0" err="1"/>
              <a:t>stor</a:t>
            </a:r>
            <a:r>
              <a:rPr lang="en-GB" dirty="0"/>
              <a:t> grad </a:t>
            </a:r>
            <a:r>
              <a:rPr lang="en-GB" dirty="0" err="1"/>
              <a:t>dreier</a:t>
            </a:r>
            <a:r>
              <a:rPr lang="en-GB" dirty="0"/>
              <a:t> seg </a:t>
            </a:r>
            <a:r>
              <a:rPr lang="en-GB" dirty="0" err="1"/>
              <a:t>rundt</a:t>
            </a:r>
            <a:r>
              <a:rPr lang="en-GB" dirty="0"/>
              <a:t> </a:t>
            </a:r>
            <a:r>
              <a:rPr lang="en-GB" dirty="0" err="1"/>
              <a:t>hva</a:t>
            </a:r>
            <a:r>
              <a:rPr lang="en-GB" dirty="0"/>
              <a:t> man </a:t>
            </a:r>
            <a:r>
              <a:rPr lang="en-GB" dirty="0" err="1"/>
              <a:t>kan</a:t>
            </a:r>
            <a:r>
              <a:rPr lang="en-GB" dirty="0"/>
              <a:t> </a:t>
            </a:r>
            <a:r>
              <a:rPr lang="en-GB" dirty="0" err="1"/>
              <a:t>gjøre</a:t>
            </a:r>
            <a:r>
              <a:rPr lang="en-GB" dirty="0"/>
              <a:t> med den </a:t>
            </a:r>
            <a:r>
              <a:rPr lang="en-GB" dirty="0" err="1"/>
              <a:t>som</a:t>
            </a:r>
            <a:r>
              <a:rPr lang="en-GB" dirty="0"/>
              <a:t> </a:t>
            </a:r>
            <a:r>
              <a:rPr lang="en-GB" dirty="0" err="1"/>
              <a:t>utsetter</a:t>
            </a:r>
            <a:r>
              <a:rPr lang="en-GB" dirty="0"/>
              <a:t> </a:t>
            </a:r>
            <a:r>
              <a:rPr lang="en-GB" dirty="0" err="1"/>
              <a:t>noen</a:t>
            </a:r>
            <a:r>
              <a:rPr lang="en-GB" dirty="0"/>
              <a:t> for </a:t>
            </a:r>
            <a:r>
              <a:rPr lang="en-GB" dirty="0" err="1"/>
              <a:t>hets</a:t>
            </a:r>
            <a:r>
              <a:rPr lang="en-GB" dirty="0"/>
              <a:t>, </a:t>
            </a:r>
            <a:r>
              <a:rPr lang="en-GB" dirty="0" err="1"/>
              <a:t>rasisme</a:t>
            </a:r>
            <a:r>
              <a:rPr lang="en-GB" dirty="0"/>
              <a:t> </a:t>
            </a:r>
            <a:r>
              <a:rPr lang="en-GB" dirty="0" err="1"/>
              <a:t>og</a:t>
            </a:r>
            <a:r>
              <a:rPr lang="en-GB" dirty="0"/>
              <a:t> </a:t>
            </a:r>
            <a:r>
              <a:rPr lang="en-GB" dirty="0" err="1"/>
              <a:t>diskriminering</a:t>
            </a:r>
            <a:r>
              <a:rPr lang="en-GB" dirty="0"/>
              <a:t> – </a:t>
            </a:r>
            <a:r>
              <a:rPr lang="en-GB" dirty="0" err="1"/>
              <a:t>spør</a:t>
            </a:r>
            <a:r>
              <a:rPr lang="en-GB" dirty="0"/>
              <a:t> </a:t>
            </a:r>
            <a:r>
              <a:rPr lang="en-GB" dirty="0" err="1"/>
              <a:t>elevene</a:t>
            </a:r>
            <a:r>
              <a:rPr lang="en-GB" dirty="0"/>
              <a:t> </a:t>
            </a:r>
            <a:r>
              <a:rPr lang="en-GB" dirty="0" err="1"/>
              <a:t>hvilke</a:t>
            </a:r>
            <a:r>
              <a:rPr lang="en-GB" dirty="0"/>
              <a:t> </a:t>
            </a:r>
            <a:r>
              <a:rPr lang="en-GB" dirty="0" err="1"/>
              <a:t>alternativer</a:t>
            </a:r>
            <a:r>
              <a:rPr lang="en-GB" dirty="0"/>
              <a:t> man </a:t>
            </a:r>
            <a:r>
              <a:rPr lang="en-GB" dirty="0" err="1"/>
              <a:t>har</a:t>
            </a:r>
            <a:r>
              <a:rPr lang="en-GB" dirty="0"/>
              <a:t> for å </a:t>
            </a:r>
            <a:r>
              <a:rPr lang="en-GB" dirty="0" err="1"/>
              <a:t>støtte</a:t>
            </a:r>
            <a:r>
              <a:rPr lang="en-GB" dirty="0"/>
              <a:t> den </a:t>
            </a:r>
            <a:r>
              <a:rPr lang="en-GB" dirty="0" err="1"/>
              <a:t>som</a:t>
            </a:r>
            <a:r>
              <a:rPr lang="en-GB" dirty="0"/>
              <a:t> </a:t>
            </a:r>
            <a:r>
              <a:rPr lang="en-GB" dirty="0" err="1"/>
              <a:t>har</a:t>
            </a:r>
            <a:r>
              <a:rPr lang="en-GB" dirty="0"/>
              <a:t> </a:t>
            </a:r>
            <a:r>
              <a:rPr lang="en-GB" dirty="0" err="1"/>
              <a:t>blitt</a:t>
            </a:r>
            <a:r>
              <a:rPr lang="en-GB" dirty="0"/>
              <a:t> </a:t>
            </a:r>
            <a:r>
              <a:rPr lang="en-GB" dirty="0" err="1"/>
              <a:t>utsatt</a:t>
            </a:r>
            <a:r>
              <a:rPr lang="en-GB" dirty="0"/>
              <a:t> for </a:t>
            </a:r>
            <a:r>
              <a:rPr lang="en-GB" dirty="0" err="1"/>
              <a:t>dette</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rtl="0"/>
            <a:r>
              <a:rPr lang="nb-NO" dirty="0"/>
              <a:t>Dersom det stilles spørsmål ved hvorfor n-ordet er sensurert, eller det blir diskusjoner rundt bruk av uttrykket kan du gjerne løfte spørsmålet om sensurering av rasistiske uttrykk for klassen. Spør gjerne elevene om hva de tenker om hvorfor det ikke er greit å bruke lengre. </a:t>
            </a:r>
          </a:p>
          <a:p>
            <a:pPr rtl="0"/>
            <a:r>
              <a:rPr lang="nb-NO" dirty="0"/>
              <a:t> </a:t>
            </a:r>
          </a:p>
          <a:p>
            <a:pPr rtl="0"/>
            <a:r>
              <a:rPr lang="nb-NO" dirty="0"/>
              <a:t>Forklar bakgrunnen for n-ordet, og hvilken betydning det hadde tidligere og hvorfor det ikke er greit å si det lengre. Uttrykket er støtende, og hensynsløs bruk av ordet styrker stigmatisering av personer med mørk hudfarge. Ved å benytte sensurering ønsker vi å forhindre reproduksjon av rasistiske ytringer. Samtidig mener vi en </a:t>
            </a:r>
            <a:r>
              <a:rPr lang="nb-NO" i="1" dirty="0"/>
              <a:t>overordnet dialog om</a:t>
            </a:r>
            <a:r>
              <a:rPr lang="nb-NO" dirty="0"/>
              <a:t> ordet kan brukes som gjenstand for refleksjon rundt rasisme.</a:t>
            </a:r>
          </a:p>
          <a:p>
            <a:pPr rtl="0"/>
            <a:endParaRPr lang="nb-NO" dirty="0"/>
          </a:p>
          <a:p>
            <a:pPr rtl="0"/>
            <a:r>
              <a:rPr lang="nb-NO" dirty="0"/>
              <a:t>Les mer på Antirasistisk senters nettsider her: https://antirasistisk.no/n-ordet/ </a:t>
            </a:r>
          </a:p>
          <a:p>
            <a:pPr rtl="0"/>
            <a:r>
              <a:rPr lang="nb-NO" dirty="0"/>
              <a:t> </a:t>
            </a:r>
          </a:p>
          <a:p>
            <a:pPr rtl="0"/>
            <a:r>
              <a:rPr lang="nb-NO" dirty="0"/>
              <a:t>Andre oppfølgingsspørsmål:</a:t>
            </a:r>
          </a:p>
          <a:p>
            <a:pPr rtl="0">
              <a:buFont typeface="Arial" panose="020B0604020202020204" pitchFamily="34" charset="0"/>
              <a:buChar char="•"/>
            </a:pPr>
            <a:r>
              <a:rPr lang="nb-NO" dirty="0"/>
              <a:t> Hvilke konsekvenser kan det ha at man beholder rasistiske uttrykk som slengord i dagligtalen? (Normalisering av rasisme)</a:t>
            </a:r>
          </a:p>
          <a:p>
            <a:pPr rtl="0">
              <a:buFont typeface="Arial" panose="020B0604020202020204" pitchFamily="34" charset="0"/>
              <a:buChar char="•"/>
            </a:pPr>
            <a:r>
              <a:rPr lang="nb-NO" dirty="0"/>
              <a:t> Hvordan tenker du det oppleves for noen av mørk hudfarge at disse uttrykkene brukes?</a:t>
            </a:r>
          </a:p>
          <a:p>
            <a:pPr rtl="0">
              <a:buFont typeface="Arial" panose="020B0604020202020204" pitchFamily="34" charset="0"/>
              <a:buNone/>
            </a:pPr>
            <a:endParaRPr lang="nb-NO" dirty="0"/>
          </a:p>
          <a:p>
            <a:endParaRPr lang="en-GB" dirty="0"/>
          </a:p>
          <a:p>
            <a:r>
              <a:rPr lang="en-GB" b="1" dirty="0"/>
              <a:t>Agenda X – </a:t>
            </a:r>
            <a:r>
              <a:rPr lang="en-GB" b="1" dirty="0" err="1"/>
              <a:t>Antirastisitisk</a:t>
            </a:r>
            <a:r>
              <a:rPr lang="en-GB" b="1" dirty="0"/>
              <a:t> </a:t>
            </a:r>
            <a:r>
              <a:rPr lang="en-GB" b="1" dirty="0" err="1"/>
              <a:t>senter</a:t>
            </a:r>
            <a:r>
              <a:rPr lang="en-GB" b="1" dirty="0"/>
              <a:t> om bruk </a:t>
            </a:r>
            <a:r>
              <a:rPr lang="en-GB" b="1" dirty="0" err="1"/>
              <a:t>av</a:t>
            </a:r>
            <a:r>
              <a:rPr lang="en-GB" b="1" dirty="0"/>
              <a:t> n-</a:t>
            </a:r>
            <a:r>
              <a:rPr lang="en-GB" b="1" dirty="0" err="1"/>
              <a:t>ordet</a:t>
            </a:r>
            <a:r>
              <a:rPr lang="en-GB" b="1" dirty="0"/>
              <a:t> </a:t>
            </a:r>
            <a:r>
              <a:rPr lang="en-GB" b="1" dirty="0" err="1"/>
              <a:t>og</a:t>
            </a:r>
            <a:r>
              <a:rPr lang="en-GB" b="1" dirty="0"/>
              <a:t> </a:t>
            </a:r>
            <a:r>
              <a:rPr lang="en-GB" b="1" dirty="0" err="1"/>
              <a:t>hva</a:t>
            </a:r>
            <a:r>
              <a:rPr lang="en-GB" b="1" dirty="0"/>
              <a:t> man </a:t>
            </a:r>
            <a:r>
              <a:rPr lang="en-GB" b="1" dirty="0" err="1"/>
              <a:t>kan</a:t>
            </a:r>
            <a:r>
              <a:rPr lang="en-GB" b="1" dirty="0"/>
              <a:t> </a:t>
            </a:r>
            <a:r>
              <a:rPr lang="en-GB" b="1" dirty="0" err="1"/>
              <a:t>si</a:t>
            </a:r>
            <a:r>
              <a:rPr lang="en-GB" b="1" dirty="0"/>
              <a:t> </a:t>
            </a:r>
            <a:r>
              <a:rPr lang="en-GB" b="1" dirty="0" err="1"/>
              <a:t>til</a:t>
            </a:r>
            <a:r>
              <a:rPr lang="en-GB" b="1" dirty="0"/>
              <a:t> </a:t>
            </a:r>
            <a:r>
              <a:rPr lang="en-GB" b="1" dirty="0" err="1"/>
              <a:t>venner</a:t>
            </a:r>
            <a:r>
              <a:rPr lang="en-GB" b="1" dirty="0"/>
              <a:t> </a:t>
            </a:r>
            <a:r>
              <a:rPr lang="en-GB" b="1" dirty="0" err="1"/>
              <a:t>når</a:t>
            </a:r>
            <a:r>
              <a:rPr lang="en-GB" b="1" dirty="0"/>
              <a:t> de </a:t>
            </a:r>
            <a:r>
              <a:rPr lang="en-GB" b="1" dirty="0" err="1"/>
              <a:t>bruker</a:t>
            </a:r>
            <a:r>
              <a:rPr lang="en-GB" b="1" dirty="0"/>
              <a:t> det:</a:t>
            </a:r>
            <a:endParaRPr lang="en-GB" dirty="0"/>
          </a:p>
          <a:p>
            <a:r>
              <a:rPr lang="nb-NO" b="0" i="0" dirty="0">
                <a:solidFill>
                  <a:srgbClr val="0D0D0D"/>
                </a:solidFill>
                <a:effectLst/>
                <a:highlight>
                  <a:srgbClr val="F4F4F4"/>
                </a:highlight>
                <a:latin typeface="ui-sans-serif"/>
              </a:rPr>
              <a:t>Det er ikke slik at det finnes en regel for dette. Men, det er slik at det å bruke n-ordet ikke er akseptert i Norge i dag. N-ordet er et ord med en lang og vond historie og er et ord som er brukt for å undertrykke svarte mennesker. Det kan bli oppfattet som at man har rasistiske holdninger om man bruker det ordet. I tillegg til at det kan såre veldig mange mennesker. Det er noen med mørk hud som velger å bruke n-ordet om seg selv og andre. Noen gjør dette fordi de ønsker å ta ordet tilbake og bruke det om seg og andre på en positiv måte, mens andre velger å bruke det uten at man kanskje har tenk så mye gjennom hva det betyr. Om du har en annen hudfarge en svart/brun vil jeg råde deg til å ikke bruke n-ordet. Om du selv har brun hud vil jeg be deg om å reflektere rundt hvorfor du skal bruke det ordet, hva det kan føre til å bruke et ord som har så mye negativ historie ved seg, og konsekvensene det kan ha for andre. </a:t>
            </a:r>
          </a:p>
          <a:p>
            <a:endParaRPr lang="nb-NO" b="0" i="0" dirty="0">
              <a:solidFill>
                <a:srgbClr val="0D0D0D"/>
              </a:solidFill>
              <a:effectLst/>
              <a:highlight>
                <a:srgbClr val="F4F4F4"/>
              </a:highlight>
              <a:latin typeface="ui-sans-serif"/>
            </a:endParaRPr>
          </a:p>
          <a:p>
            <a:r>
              <a:rPr lang="nb-NO" b="0" i="0" dirty="0">
                <a:solidFill>
                  <a:srgbClr val="000000"/>
                </a:solidFill>
                <a:effectLst/>
                <a:highlight>
                  <a:srgbClr val="ECFAEB"/>
                </a:highlight>
                <a:latin typeface="Open Sans" panose="020B0606030504020204" pitchFamily="34" charset="0"/>
              </a:rPr>
              <a:t>Hva kan man si til en venn som bruker n-ordet?</a:t>
            </a:r>
          </a:p>
          <a:p>
            <a:r>
              <a:rPr lang="nb-NO" b="0" i="0" dirty="0">
                <a:solidFill>
                  <a:srgbClr val="000000"/>
                </a:solidFill>
                <a:effectLst/>
                <a:highlight>
                  <a:srgbClr val="ECFAEB"/>
                </a:highlight>
                <a:latin typeface="Open Sans" panose="020B0606030504020204" pitchFamily="34" charset="0"/>
              </a:rPr>
              <a:t>Du kan fortelle henne at det ikke er opp til henne å bestemme hva som kan oppleves som rasistisk eller ikke. Hun er ikke selv et menneske som har opplevd eller kan oppleve at noen bruker n-ordet mot henne, og dermed kan hun heller ikke bestemme i hvilken situasjon det ordet sårer eller ikke. Bare i Norge finnes det et stort antall melaninrike mennesker som vil bli såret, sinte, redde og lei seg når de hører n-ordet. Du kan spørre om hennes rett til å si n-ordet er viktigere en mange mennesker sin rett til å slippe å høre det ordet? Hun vet aldri om noen går forbi og hører hun si det i farta. Bare det å høre n-ordet, om det ikke er rettet mot en selv, kan ødelegge dagen til mange mennesker som opplever rasisme, er det da verdt det?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13</a:t>
            </a:fld>
            <a:endParaRPr lang="en-GB"/>
          </a:p>
        </p:txBody>
      </p:sp>
    </p:spTree>
    <p:extLst>
      <p:ext uri="{BB962C8B-B14F-4D97-AF65-F5344CB8AC3E}">
        <p14:creationId xmlns:p14="http://schemas.microsoft.com/office/powerpoint/2010/main" val="26045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en-GB" b="1" dirty="0"/>
              <a:t>Kilde</a:t>
            </a:r>
            <a:r>
              <a:rPr lang="en-GB" dirty="0"/>
              <a:t>: https://antirasistisk.no/wp-content/uploads/2017/08/Vi-vil-ikke-leke-med-deg-fordi-du-er-brun-en-unders%C3%B8kelse-av-opplevd-rasisme-blant-ungdom.pdf  (s. 21)</a:t>
            </a:r>
          </a:p>
          <a:p>
            <a:pPr>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ea typeface="Calibri"/>
                <a:cs typeface="Calibri"/>
              </a:rPr>
              <a:t>Formål</a:t>
            </a:r>
            <a:r>
              <a:rPr lang="en-GB" dirty="0">
                <a:ea typeface="Calibri"/>
                <a:cs typeface="Calibri"/>
              </a:rPr>
              <a:t>: </a:t>
            </a:r>
            <a:r>
              <a:rPr lang="en-GB" dirty="0" err="1">
                <a:ea typeface="Calibri"/>
                <a:cs typeface="Calibri"/>
              </a:rPr>
              <a:t>Elevene</a:t>
            </a:r>
            <a:r>
              <a:rPr lang="en-GB" dirty="0">
                <a:ea typeface="Calibri"/>
                <a:cs typeface="Calibri"/>
              </a:rPr>
              <a:t> </a:t>
            </a:r>
            <a:r>
              <a:rPr lang="en-GB" dirty="0" err="1">
                <a:ea typeface="Calibri"/>
                <a:cs typeface="Calibri"/>
              </a:rPr>
              <a:t>vurderer</a:t>
            </a:r>
            <a:r>
              <a:rPr lang="en-GB" dirty="0">
                <a:ea typeface="Calibri"/>
                <a:cs typeface="Calibri"/>
              </a:rPr>
              <a:t> </a:t>
            </a:r>
            <a:r>
              <a:rPr lang="en-GB" dirty="0" err="1">
                <a:ea typeface="Calibri"/>
                <a:cs typeface="Calibri"/>
              </a:rPr>
              <a:t>hvordan</a:t>
            </a:r>
            <a:r>
              <a:rPr lang="en-GB" dirty="0">
                <a:ea typeface="Calibri"/>
                <a:cs typeface="Calibri"/>
              </a:rPr>
              <a:t> de </a:t>
            </a:r>
            <a:r>
              <a:rPr lang="en-GB" dirty="0" err="1">
                <a:ea typeface="Calibri"/>
                <a:cs typeface="Calibri"/>
              </a:rPr>
              <a:t>ville</a:t>
            </a:r>
            <a:r>
              <a:rPr lang="en-GB" dirty="0">
                <a:ea typeface="Calibri"/>
                <a:cs typeface="Calibri"/>
              </a:rPr>
              <a:t> </a:t>
            </a:r>
            <a:r>
              <a:rPr lang="en-GB" dirty="0" err="1">
                <a:ea typeface="Calibri"/>
                <a:cs typeface="Calibri"/>
              </a:rPr>
              <a:t>handlet</a:t>
            </a:r>
            <a:r>
              <a:rPr lang="en-GB" dirty="0">
                <a:ea typeface="Calibri"/>
                <a:cs typeface="Calibri"/>
              </a:rPr>
              <a:t> </a:t>
            </a:r>
            <a:r>
              <a:rPr lang="en-GB" dirty="0" err="1">
                <a:ea typeface="Calibri"/>
                <a:cs typeface="Calibri"/>
              </a:rPr>
              <a:t>når</a:t>
            </a:r>
            <a:r>
              <a:rPr lang="en-GB" dirty="0">
                <a:ea typeface="Calibri"/>
                <a:cs typeface="Calibri"/>
              </a:rPr>
              <a:t> de ser </a:t>
            </a:r>
            <a:r>
              <a:rPr lang="en-GB" dirty="0" err="1">
                <a:ea typeface="Calibri"/>
                <a:cs typeface="Calibri"/>
              </a:rPr>
              <a:t>noen</a:t>
            </a:r>
            <a:r>
              <a:rPr lang="en-GB" dirty="0">
                <a:ea typeface="Calibri"/>
                <a:cs typeface="Calibri"/>
              </a:rPr>
              <a:t> </a:t>
            </a:r>
            <a:r>
              <a:rPr lang="en-GB" dirty="0" err="1">
                <a:ea typeface="Calibri"/>
                <a:cs typeface="Calibri"/>
              </a:rPr>
              <a:t>uttrykke</a:t>
            </a:r>
            <a:r>
              <a:rPr lang="en-GB" dirty="0">
                <a:ea typeface="Calibri"/>
                <a:cs typeface="Calibri"/>
              </a:rPr>
              <a:t> </a:t>
            </a:r>
            <a:r>
              <a:rPr lang="en-GB" dirty="0" err="1">
                <a:ea typeface="Calibri"/>
                <a:cs typeface="Calibri"/>
              </a:rPr>
              <a:t>antisemittiske</a:t>
            </a:r>
            <a:r>
              <a:rPr lang="en-GB" dirty="0">
                <a:ea typeface="Calibri"/>
                <a:cs typeface="Calibri"/>
              </a:rPr>
              <a:t> </a:t>
            </a:r>
            <a:r>
              <a:rPr lang="en-GB" dirty="0" err="1">
                <a:ea typeface="Calibri"/>
                <a:cs typeface="Calibri"/>
              </a:rPr>
              <a:t>holdninger</a:t>
            </a:r>
            <a:r>
              <a:rPr lang="en-GB" dirty="0">
                <a:ea typeface="Calibri"/>
                <a:cs typeface="Calibri"/>
              </a:rPr>
              <a:t> mot et </a:t>
            </a:r>
            <a:r>
              <a:rPr lang="en-GB" dirty="0" err="1">
                <a:ea typeface="Calibri"/>
                <a:cs typeface="Calibri"/>
              </a:rPr>
              <a:t>yngre</a:t>
            </a:r>
            <a:r>
              <a:rPr lang="en-GB" dirty="0">
                <a:ea typeface="Calibri"/>
                <a:cs typeface="Calibri"/>
              </a:rPr>
              <a:t> </a:t>
            </a:r>
            <a:r>
              <a:rPr lang="en-GB" dirty="0" err="1">
                <a:ea typeface="Calibri"/>
                <a:cs typeface="Calibri"/>
              </a:rPr>
              <a:t>enkeltindivid</a:t>
            </a:r>
            <a:r>
              <a:rPr lang="en-GB" dirty="0">
                <a:ea typeface="Calibri"/>
                <a:cs typeface="Calibri"/>
              </a:rPr>
              <a:t>.</a:t>
            </a:r>
            <a:endParaRPr lang="en-GB" dirty="0"/>
          </a:p>
          <a:p>
            <a:pPr>
              <a:defRPr/>
            </a:pPr>
            <a:endParaRPr lang="en-GB" dirty="0"/>
          </a:p>
          <a:p>
            <a:r>
              <a:rPr lang="en-US" b="1" i="0" dirty="0">
                <a:ea typeface="Calibri"/>
                <a:cs typeface="Calibri"/>
              </a:rPr>
              <a:t>Andre </a:t>
            </a:r>
            <a:r>
              <a:rPr lang="en-US" b="1" i="0" dirty="0" err="1">
                <a:ea typeface="Calibri"/>
                <a:cs typeface="Calibri"/>
              </a:rPr>
              <a:t>oppfølgingsspørsmål</a:t>
            </a:r>
            <a:r>
              <a:rPr lang="en-US" b="1" i="0" dirty="0">
                <a:ea typeface="Calibri"/>
                <a:cs typeface="Calibri"/>
              </a:rPr>
              <a:t>:</a:t>
            </a:r>
          </a:p>
          <a:p>
            <a:r>
              <a:rPr lang="en-US" i="0" dirty="0">
                <a:ea typeface="Calibri"/>
                <a:cs typeface="Calibri"/>
              </a:rPr>
              <a:t>- </a:t>
            </a:r>
            <a:r>
              <a:rPr lang="en-US" i="0" dirty="0" err="1">
                <a:ea typeface="Calibri"/>
                <a:cs typeface="Calibri"/>
              </a:rPr>
              <a:t>Tror</a:t>
            </a:r>
            <a:r>
              <a:rPr lang="en-US" i="0" dirty="0">
                <a:ea typeface="Calibri"/>
                <a:cs typeface="Calibri"/>
              </a:rPr>
              <a:t> du </a:t>
            </a:r>
            <a:r>
              <a:rPr lang="en-US" i="0" dirty="0" err="1">
                <a:ea typeface="Calibri"/>
                <a:cs typeface="Calibri"/>
              </a:rPr>
              <a:t>svarene</a:t>
            </a:r>
            <a:r>
              <a:rPr lang="en-US" i="0" dirty="0">
                <a:ea typeface="Calibri"/>
                <a:cs typeface="Calibri"/>
              </a:rPr>
              <a:t> dine </a:t>
            </a:r>
            <a:r>
              <a:rPr lang="en-US" i="0" dirty="0" err="1">
                <a:ea typeface="Calibri"/>
                <a:cs typeface="Calibri"/>
              </a:rPr>
              <a:t>ville</a:t>
            </a:r>
            <a:r>
              <a:rPr lang="en-US" i="0" dirty="0">
                <a:ea typeface="Calibri"/>
                <a:cs typeface="Calibri"/>
              </a:rPr>
              <a:t> </a:t>
            </a:r>
            <a:r>
              <a:rPr lang="en-US" i="0" dirty="0" err="1">
                <a:ea typeface="Calibri"/>
                <a:cs typeface="Calibri"/>
              </a:rPr>
              <a:t>vært</a:t>
            </a:r>
            <a:r>
              <a:rPr lang="en-US" i="0" dirty="0">
                <a:ea typeface="Calibri"/>
                <a:cs typeface="Calibri"/>
              </a:rPr>
              <a:t> </a:t>
            </a:r>
            <a:r>
              <a:rPr lang="en-US" i="0" dirty="0" err="1">
                <a:ea typeface="Calibri"/>
                <a:cs typeface="Calibri"/>
              </a:rPr>
              <a:t>annerledes</a:t>
            </a:r>
            <a:r>
              <a:rPr lang="en-US" i="0" dirty="0">
                <a:ea typeface="Calibri"/>
                <a:cs typeface="Calibri"/>
              </a:rPr>
              <a:t> </a:t>
            </a:r>
            <a:r>
              <a:rPr lang="en-US" i="0" dirty="0" err="1">
                <a:ea typeface="Calibri"/>
                <a:cs typeface="Calibri"/>
              </a:rPr>
              <a:t>hvis</a:t>
            </a:r>
            <a:r>
              <a:rPr lang="en-US" i="0" dirty="0">
                <a:ea typeface="Calibri"/>
                <a:cs typeface="Calibri"/>
              </a:rPr>
              <a:t> </a:t>
            </a:r>
            <a:r>
              <a:rPr lang="en-US" i="0" dirty="0" err="1">
                <a:ea typeface="Calibri"/>
                <a:cs typeface="Calibri"/>
              </a:rPr>
              <a:t>personen</a:t>
            </a:r>
            <a:r>
              <a:rPr lang="en-US" i="0" dirty="0">
                <a:ea typeface="Calibri"/>
                <a:cs typeface="Calibri"/>
              </a:rPr>
              <a:t> </a:t>
            </a:r>
            <a:r>
              <a:rPr lang="en-US" i="0" dirty="0" err="1">
                <a:ea typeface="Calibri"/>
                <a:cs typeface="Calibri"/>
              </a:rPr>
              <a:t>som</a:t>
            </a:r>
            <a:r>
              <a:rPr lang="en-US" i="0" dirty="0">
                <a:ea typeface="Calibri"/>
                <a:cs typeface="Calibri"/>
              </a:rPr>
              <a:t> </a:t>
            </a:r>
            <a:r>
              <a:rPr lang="en-US" i="0" dirty="0" err="1">
                <a:ea typeface="Calibri"/>
                <a:cs typeface="Calibri"/>
              </a:rPr>
              <a:t>ble</a:t>
            </a:r>
            <a:r>
              <a:rPr lang="en-US" i="0" dirty="0">
                <a:ea typeface="Calibri"/>
                <a:cs typeface="Calibri"/>
              </a:rPr>
              <a:t> </a:t>
            </a:r>
            <a:r>
              <a:rPr lang="en-US" i="0" dirty="0" err="1">
                <a:ea typeface="Calibri"/>
                <a:cs typeface="Calibri"/>
              </a:rPr>
              <a:t>utsatt</a:t>
            </a:r>
            <a:r>
              <a:rPr lang="en-US" i="0" dirty="0">
                <a:ea typeface="Calibri"/>
                <a:cs typeface="Calibri"/>
              </a:rPr>
              <a:t> for </a:t>
            </a:r>
            <a:r>
              <a:rPr lang="en-US" i="0" dirty="0" err="1">
                <a:ea typeface="Calibri"/>
                <a:cs typeface="Calibri"/>
              </a:rPr>
              <a:t>hets</a:t>
            </a:r>
            <a:r>
              <a:rPr lang="en-US" i="0" dirty="0">
                <a:ea typeface="Calibri"/>
                <a:cs typeface="Calibri"/>
              </a:rPr>
              <a:t> var et </a:t>
            </a:r>
            <a:r>
              <a:rPr lang="en-US" i="0" dirty="0" err="1">
                <a:ea typeface="Calibri"/>
                <a:cs typeface="Calibri"/>
              </a:rPr>
              <a:t>nært</a:t>
            </a:r>
            <a:r>
              <a:rPr lang="en-US" i="0" dirty="0">
                <a:ea typeface="Calibri"/>
                <a:cs typeface="Calibri"/>
              </a:rPr>
              <a:t> </a:t>
            </a:r>
            <a:r>
              <a:rPr lang="en-US" i="0" dirty="0" err="1">
                <a:ea typeface="Calibri"/>
                <a:cs typeface="Calibri"/>
              </a:rPr>
              <a:t>familiemedlem</a:t>
            </a:r>
            <a:r>
              <a:rPr lang="en-US" i="0" dirty="0">
                <a:ea typeface="Calibri"/>
                <a:cs typeface="Calibri"/>
              </a:rPr>
              <a:t>?</a:t>
            </a:r>
          </a:p>
          <a:p>
            <a:r>
              <a:rPr lang="en-US" i="0" dirty="0">
                <a:ea typeface="Calibri"/>
                <a:cs typeface="Calibri"/>
              </a:rPr>
              <a:t>- </a:t>
            </a:r>
            <a:r>
              <a:rPr lang="en-US" i="0" dirty="0" err="1">
                <a:ea typeface="Calibri"/>
                <a:cs typeface="Calibri"/>
              </a:rPr>
              <a:t>Tror</a:t>
            </a:r>
            <a:r>
              <a:rPr lang="en-US" i="0" dirty="0">
                <a:ea typeface="Calibri"/>
                <a:cs typeface="Calibri"/>
              </a:rPr>
              <a:t> du </a:t>
            </a:r>
            <a:r>
              <a:rPr lang="en-US" i="0" dirty="0" err="1">
                <a:ea typeface="Calibri"/>
                <a:cs typeface="Calibri"/>
              </a:rPr>
              <a:t>svarene</a:t>
            </a:r>
            <a:r>
              <a:rPr lang="en-US" i="0" dirty="0">
                <a:ea typeface="Calibri"/>
                <a:cs typeface="Calibri"/>
              </a:rPr>
              <a:t> dine </a:t>
            </a:r>
            <a:r>
              <a:rPr lang="en-US" i="0" dirty="0" err="1">
                <a:ea typeface="Calibri"/>
                <a:cs typeface="Calibri"/>
              </a:rPr>
              <a:t>ville</a:t>
            </a:r>
            <a:r>
              <a:rPr lang="en-US" i="0" dirty="0">
                <a:ea typeface="Calibri"/>
                <a:cs typeface="Calibri"/>
              </a:rPr>
              <a:t> </a:t>
            </a:r>
            <a:r>
              <a:rPr lang="en-US" i="0" dirty="0" err="1">
                <a:ea typeface="Calibri"/>
                <a:cs typeface="Calibri"/>
              </a:rPr>
              <a:t>vært</a:t>
            </a:r>
            <a:r>
              <a:rPr lang="en-US" i="0" dirty="0">
                <a:ea typeface="Calibri"/>
                <a:cs typeface="Calibri"/>
              </a:rPr>
              <a:t> </a:t>
            </a:r>
            <a:r>
              <a:rPr lang="en-US" i="0" dirty="0" err="1">
                <a:ea typeface="Calibri"/>
                <a:cs typeface="Calibri"/>
              </a:rPr>
              <a:t>annerledes</a:t>
            </a:r>
            <a:r>
              <a:rPr lang="en-US" i="0" dirty="0">
                <a:ea typeface="Calibri"/>
                <a:cs typeface="Calibri"/>
              </a:rPr>
              <a:t> </a:t>
            </a:r>
            <a:r>
              <a:rPr lang="en-US" i="0" dirty="0" err="1">
                <a:ea typeface="Calibri"/>
                <a:cs typeface="Calibri"/>
              </a:rPr>
              <a:t>hvis</a:t>
            </a:r>
            <a:r>
              <a:rPr lang="en-US" i="0" dirty="0">
                <a:ea typeface="Calibri"/>
                <a:cs typeface="Calibri"/>
              </a:rPr>
              <a:t> </a:t>
            </a:r>
            <a:r>
              <a:rPr lang="en-US" i="0" dirty="0" err="1">
                <a:ea typeface="Calibri"/>
                <a:cs typeface="Calibri"/>
              </a:rPr>
              <a:t>personen</a:t>
            </a:r>
            <a:r>
              <a:rPr lang="en-US" i="0" dirty="0">
                <a:ea typeface="Calibri"/>
                <a:cs typeface="Calibri"/>
              </a:rPr>
              <a:t> </a:t>
            </a:r>
            <a:r>
              <a:rPr lang="en-US" i="0" dirty="0" err="1">
                <a:ea typeface="Calibri"/>
                <a:cs typeface="Calibri"/>
              </a:rPr>
              <a:t>som</a:t>
            </a:r>
            <a:r>
              <a:rPr lang="en-US" i="0" dirty="0">
                <a:ea typeface="Calibri"/>
                <a:cs typeface="Calibri"/>
              </a:rPr>
              <a:t> </a:t>
            </a:r>
            <a:r>
              <a:rPr lang="en-US" i="0" dirty="0" err="1">
                <a:ea typeface="Calibri"/>
                <a:cs typeface="Calibri"/>
              </a:rPr>
              <a:t>hetset</a:t>
            </a:r>
            <a:r>
              <a:rPr lang="en-US" i="0" dirty="0">
                <a:ea typeface="Calibri"/>
                <a:cs typeface="Calibri"/>
              </a:rPr>
              <a:t> </a:t>
            </a:r>
            <a:r>
              <a:rPr lang="en-US" i="0" dirty="0" err="1">
                <a:ea typeface="Calibri"/>
                <a:cs typeface="Calibri"/>
              </a:rPr>
              <a:t>noen</a:t>
            </a:r>
            <a:r>
              <a:rPr lang="en-US" i="0" dirty="0">
                <a:ea typeface="Calibri"/>
                <a:cs typeface="Calibri"/>
              </a:rPr>
              <a:t> var </a:t>
            </a:r>
            <a:r>
              <a:rPr lang="en-US" i="0" dirty="0" err="1">
                <a:ea typeface="Calibri"/>
                <a:cs typeface="Calibri"/>
              </a:rPr>
              <a:t>vennen</a:t>
            </a:r>
            <a:r>
              <a:rPr lang="en-US" i="0" dirty="0">
                <a:ea typeface="Calibri"/>
                <a:cs typeface="Calibri"/>
              </a:rPr>
              <a:t> din?</a:t>
            </a:r>
          </a:p>
          <a:p>
            <a:pPr>
              <a:defRPr/>
            </a:pPr>
            <a:endParaRPr lang="en-GB" dirty="0"/>
          </a:p>
          <a:p>
            <a:pPr>
              <a:defRPr/>
            </a:pPr>
            <a:endParaRPr lang="en-GB" dirty="0"/>
          </a:p>
          <a:p>
            <a:pPr>
              <a:defRPr/>
            </a:pPr>
            <a:r>
              <a:rPr lang="en-GB" dirty="0"/>
              <a:t>Dersom </a:t>
            </a:r>
            <a:r>
              <a:rPr lang="en-GB" dirty="0" err="1"/>
              <a:t>samtalene</a:t>
            </a:r>
            <a:r>
              <a:rPr lang="en-GB" dirty="0"/>
              <a:t> </a:t>
            </a:r>
            <a:r>
              <a:rPr lang="en-GB" dirty="0" err="1"/>
              <a:t>i</a:t>
            </a:r>
            <a:r>
              <a:rPr lang="en-GB" dirty="0"/>
              <a:t> </a:t>
            </a:r>
            <a:r>
              <a:rPr lang="en-GB" dirty="0" err="1"/>
              <a:t>stor</a:t>
            </a:r>
            <a:r>
              <a:rPr lang="en-GB" dirty="0"/>
              <a:t> grad </a:t>
            </a:r>
            <a:r>
              <a:rPr lang="en-GB" dirty="0" err="1"/>
              <a:t>dreier</a:t>
            </a:r>
            <a:r>
              <a:rPr lang="en-GB" dirty="0"/>
              <a:t> seg </a:t>
            </a:r>
            <a:r>
              <a:rPr lang="en-GB" dirty="0" err="1"/>
              <a:t>rundt</a:t>
            </a:r>
            <a:r>
              <a:rPr lang="en-GB" dirty="0"/>
              <a:t> </a:t>
            </a:r>
            <a:r>
              <a:rPr lang="en-GB" dirty="0" err="1"/>
              <a:t>hva</a:t>
            </a:r>
            <a:r>
              <a:rPr lang="en-GB" dirty="0"/>
              <a:t> man </a:t>
            </a:r>
            <a:r>
              <a:rPr lang="en-GB" dirty="0" err="1"/>
              <a:t>kan</a:t>
            </a:r>
            <a:r>
              <a:rPr lang="en-GB" dirty="0"/>
              <a:t> </a:t>
            </a:r>
            <a:r>
              <a:rPr lang="en-GB" dirty="0" err="1"/>
              <a:t>gjøre</a:t>
            </a:r>
            <a:r>
              <a:rPr lang="en-GB" dirty="0"/>
              <a:t> med den </a:t>
            </a:r>
            <a:r>
              <a:rPr lang="en-GB" dirty="0" err="1"/>
              <a:t>som</a:t>
            </a:r>
            <a:r>
              <a:rPr lang="en-GB" dirty="0"/>
              <a:t> </a:t>
            </a:r>
            <a:r>
              <a:rPr lang="en-GB" dirty="0" err="1"/>
              <a:t>utsetter</a:t>
            </a:r>
            <a:r>
              <a:rPr lang="en-GB" dirty="0"/>
              <a:t> </a:t>
            </a:r>
            <a:r>
              <a:rPr lang="en-GB" dirty="0" err="1"/>
              <a:t>noen</a:t>
            </a:r>
            <a:r>
              <a:rPr lang="en-GB" dirty="0"/>
              <a:t> for </a:t>
            </a:r>
            <a:r>
              <a:rPr lang="en-GB" dirty="0" err="1"/>
              <a:t>hets</a:t>
            </a:r>
            <a:r>
              <a:rPr lang="en-GB" dirty="0"/>
              <a:t>, </a:t>
            </a:r>
            <a:r>
              <a:rPr lang="en-GB" dirty="0" err="1"/>
              <a:t>rasisme</a:t>
            </a:r>
            <a:r>
              <a:rPr lang="en-GB" dirty="0"/>
              <a:t> </a:t>
            </a:r>
            <a:r>
              <a:rPr lang="en-GB" dirty="0" err="1"/>
              <a:t>og</a:t>
            </a:r>
            <a:r>
              <a:rPr lang="en-GB" dirty="0"/>
              <a:t> </a:t>
            </a:r>
            <a:r>
              <a:rPr lang="en-GB" dirty="0" err="1"/>
              <a:t>diskriminering</a:t>
            </a:r>
            <a:r>
              <a:rPr lang="en-GB" dirty="0"/>
              <a:t> – </a:t>
            </a:r>
            <a:r>
              <a:rPr lang="en-GB" dirty="0" err="1"/>
              <a:t>spør</a:t>
            </a:r>
            <a:r>
              <a:rPr lang="en-GB" dirty="0"/>
              <a:t> </a:t>
            </a:r>
            <a:r>
              <a:rPr lang="en-GB" dirty="0" err="1"/>
              <a:t>elevene</a:t>
            </a:r>
            <a:r>
              <a:rPr lang="en-GB" dirty="0"/>
              <a:t> </a:t>
            </a:r>
            <a:r>
              <a:rPr lang="en-GB" dirty="0" err="1"/>
              <a:t>hvilke</a:t>
            </a:r>
            <a:r>
              <a:rPr lang="en-GB" dirty="0"/>
              <a:t> </a:t>
            </a:r>
            <a:r>
              <a:rPr lang="en-GB" dirty="0" err="1"/>
              <a:t>alternativer</a:t>
            </a:r>
            <a:r>
              <a:rPr lang="en-GB" dirty="0"/>
              <a:t> man </a:t>
            </a:r>
            <a:r>
              <a:rPr lang="en-GB" dirty="0" err="1"/>
              <a:t>har</a:t>
            </a:r>
            <a:r>
              <a:rPr lang="en-GB" dirty="0"/>
              <a:t> for å </a:t>
            </a:r>
            <a:r>
              <a:rPr lang="en-GB" dirty="0" err="1"/>
              <a:t>støtte</a:t>
            </a:r>
            <a:r>
              <a:rPr lang="en-GB" dirty="0"/>
              <a:t> den </a:t>
            </a:r>
            <a:r>
              <a:rPr lang="en-GB" dirty="0" err="1"/>
              <a:t>som</a:t>
            </a:r>
            <a:r>
              <a:rPr lang="en-GB" dirty="0"/>
              <a:t> </a:t>
            </a:r>
            <a:r>
              <a:rPr lang="en-GB" dirty="0" err="1"/>
              <a:t>har</a:t>
            </a:r>
            <a:r>
              <a:rPr lang="en-GB" dirty="0"/>
              <a:t> </a:t>
            </a:r>
            <a:r>
              <a:rPr lang="en-GB" dirty="0" err="1"/>
              <a:t>blitt</a:t>
            </a:r>
            <a:r>
              <a:rPr lang="en-GB" dirty="0"/>
              <a:t> </a:t>
            </a:r>
            <a:r>
              <a:rPr lang="en-GB" dirty="0" err="1"/>
              <a:t>utsatt</a:t>
            </a:r>
            <a:r>
              <a:rPr lang="en-GB" dirty="0"/>
              <a:t> for </a:t>
            </a:r>
            <a:r>
              <a:rPr lang="en-GB" dirty="0" err="1"/>
              <a:t>dette</a:t>
            </a:r>
            <a:r>
              <a:rPr lang="en-GB" dirty="0"/>
              <a:t>.</a:t>
            </a:r>
          </a:p>
          <a:p>
            <a:pPr>
              <a:defRPr/>
            </a:pPr>
            <a:endParaRPr lang="en-GB"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14</a:t>
            </a:fld>
            <a:endParaRPr lang="en-GB"/>
          </a:p>
        </p:txBody>
      </p:sp>
    </p:spTree>
    <p:extLst>
      <p:ext uri="{BB962C8B-B14F-4D97-AF65-F5344CB8AC3E}">
        <p14:creationId xmlns:p14="http://schemas.microsoft.com/office/powerpoint/2010/main" val="4102057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en-GB" b="1" dirty="0" err="1"/>
              <a:t>Kilder</a:t>
            </a:r>
            <a:r>
              <a:rPr lang="en-GB" dirty="0"/>
              <a:t>: </a:t>
            </a:r>
            <a:r>
              <a:rPr lang="en-US" dirty="0"/>
              <a:t>https://www.nrk.no/sorlandet/ingen-mistenkte-etter-nazi-haerverk-1.13978899 </a:t>
            </a:r>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ea typeface="Calibri"/>
                <a:cs typeface="Calibri"/>
              </a:rPr>
              <a:t>Formål</a:t>
            </a:r>
            <a:r>
              <a:rPr lang="en-GB" dirty="0">
                <a:ea typeface="Calibri"/>
                <a:cs typeface="Calibri"/>
              </a:rPr>
              <a:t>: </a:t>
            </a:r>
            <a:r>
              <a:rPr lang="en-GB" dirty="0" err="1">
                <a:ea typeface="Calibri"/>
                <a:cs typeface="Calibri"/>
              </a:rPr>
              <a:t>Elevene</a:t>
            </a:r>
            <a:r>
              <a:rPr lang="en-GB" dirty="0">
                <a:ea typeface="Calibri"/>
                <a:cs typeface="Calibri"/>
              </a:rPr>
              <a:t> </a:t>
            </a:r>
            <a:r>
              <a:rPr lang="en-GB" dirty="0" err="1">
                <a:ea typeface="Calibri"/>
                <a:cs typeface="Calibri"/>
              </a:rPr>
              <a:t>vurderer</a:t>
            </a:r>
            <a:r>
              <a:rPr lang="en-GB" dirty="0">
                <a:ea typeface="Calibri"/>
                <a:cs typeface="Calibri"/>
              </a:rPr>
              <a:t> </a:t>
            </a:r>
            <a:r>
              <a:rPr lang="en-GB" dirty="0" err="1">
                <a:ea typeface="Calibri"/>
                <a:cs typeface="Calibri"/>
              </a:rPr>
              <a:t>hvordan</a:t>
            </a:r>
            <a:r>
              <a:rPr lang="en-GB" dirty="0">
                <a:ea typeface="Calibri"/>
                <a:cs typeface="Calibri"/>
              </a:rPr>
              <a:t> de </a:t>
            </a:r>
            <a:r>
              <a:rPr lang="en-GB" dirty="0" err="1">
                <a:ea typeface="Calibri"/>
                <a:cs typeface="Calibri"/>
              </a:rPr>
              <a:t>ville</a:t>
            </a:r>
            <a:r>
              <a:rPr lang="en-GB" dirty="0">
                <a:ea typeface="Calibri"/>
                <a:cs typeface="Calibri"/>
              </a:rPr>
              <a:t> </a:t>
            </a:r>
            <a:r>
              <a:rPr lang="en-GB" dirty="0" err="1">
                <a:ea typeface="Calibri"/>
                <a:cs typeface="Calibri"/>
              </a:rPr>
              <a:t>handlet</a:t>
            </a:r>
            <a:r>
              <a:rPr lang="en-GB" dirty="0">
                <a:ea typeface="Calibri"/>
                <a:cs typeface="Calibri"/>
              </a:rPr>
              <a:t> </a:t>
            </a:r>
            <a:r>
              <a:rPr lang="en-GB" dirty="0" err="1">
                <a:ea typeface="Calibri"/>
                <a:cs typeface="Calibri"/>
              </a:rPr>
              <a:t>når</a:t>
            </a:r>
            <a:r>
              <a:rPr lang="en-GB" dirty="0">
                <a:ea typeface="Calibri"/>
                <a:cs typeface="Calibri"/>
              </a:rPr>
              <a:t> de ser </a:t>
            </a:r>
            <a:r>
              <a:rPr lang="en-GB" dirty="0" err="1">
                <a:ea typeface="Calibri"/>
                <a:cs typeface="Calibri"/>
              </a:rPr>
              <a:t>noen</a:t>
            </a:r>
            <a:r>
              <a:rPr lang="en-GB" dirty="0">
                <a:ea typeface="Calibri"/>
                <a:cs typeface="Calibri"/>
              </a:rPr>
              <a:t> </a:t>
            </a:r>
            <a:r>
              <a:rPr lang="en-GB" dirty="0" err="1">
                <a:ea typeface="Calibri"/>
                <a:cs typeface="Calibri"/>
              </a:rPr>
              <a:t>uttrykke</a:t>
            </a:r>
            <a:r>
              <a:rPr lang="en-GB" dirty="0">
                <a:ea typeface="Calibri"/>
                <a:cs typeface="Calibri"/>
              </a:rPr>
              <a:t> </a:t>
            </a:r>
            <a:r>
              <a:rPr lang="en-GB" dirty="0" err="1">
                <a:ea typeface="Calibri"/>
                <a:cs typeface="Calibri"/>
              </a:rPr>
              <a:t>antisemittiske</a:t>
            </a:r>
            <a:r>
              <a:rPr lang="en-GB" dirty="0">
                <a:ea typeface="Calibri"/>
                <a:cs typeface="Calibri"/>
              </a:rPr>
              <a:t> </a:t>
            </a:r>
            <a:r>
              <a:rPr lang="en-GB" dirty="0" err="1">
                <a:ea typeface="Calibri"/>
                <a:cs typeface="Calibri"/>
              </a:rPr>
              <a:t>holdninger</a:t>
            </a:r>
            <a:r>
              <a:rPr lang="en-GB" dirty="0">
                <a:ea typeface="Calibri"/>
                <a:cs typeface="Calibri"/>
              </a:rPr>
              <a:t> </a:t>
            </a:r>
            <a:r>
              <a:rPr lang="en-GB" dirty="0" err="1">
                <a:ea typeface="Calibri"/>
                <a:cs typeface="Calibri"/>
              </a:rPr>
              <a:t>gjennom</a:t>
            </a:r>
            <a:r>
              <a:rPr lang="en-GB" dirty="0">
                <a:ea typeface="Calibri"/>
                <a:cs typeface="Calibri"/>
              </a:rPr>
              <a:t> </a:t>
            </a:r>
            <a:r>
              <a:rPr lang="en-GB" dirty="0" err="1">
                <a:ea typeface="Calibri"/>
                <a:cs typeface="Calibri"/>
              </a:rPr>
              <a:t>hærverk</a:t>
            </a:r>
            <a:r>
              <a:rPr lang="en-GB" dirty="0">
                <a:ea typeface="Calibri"/>
                <a:cs typeface="Calibri"/>
              </a:rPr>
              <a:t>.</a:t>
            </a:r>
            <a:endParaRPr lang="en-US" dirty="0"/>
          </a:p>
          <a:p>
            <a:pPr>
              <a:defRPr/>
            </a:pPr>
            <a:endParaRPr lang="en-US" dirty="0"/>
          </a:p>
          <a:p>
            <a:r>
              <a:rPr lang="en-US" b="1" i="0" dirty="0">
                <a:ea typeface="Calibri"/>
                <a:cs typeface="Calibri"/>
              </a:rPr>
              <a:t>Andre </a:t>
            </a:r>
            <a:r>
              <a:rPr lang="en-US" b="1" i="0" dirty="0" err="1">
                <a:ea typeface="Calibri"/>
                <a:cs typeface="Calibri"/>
              </a:rPr>
              <a:t>oppfølgingsspørsmål</a:t>
            </a:r>
            <a:r>
              <a:rPr lang="en-US" b="1" i="0" dirty="0">
                <a:ea typeface="Calibri"/>
                <a:cs typeface="Calibri"/>
              </a:rPr>
              <a:t>:</a:t>
            </a:r>
          </a:p>
          <a:p>
            <a:r>
              <a:rPr lang="en-US" i="0" dirty="0">
                <a:ea typeface="Calibri"/>
                <a:cs typeface="Calibri"/>
              </a:rPr>
              <a:t>- </a:t>
            </a:r>
            <a:r>
              <a:rPr lang="en-US" i="0" dirty="0" err="1">
                <a:ea typeface="Calibri"/>
                <a:cs typeface="Calibri"/>
              </a:rPr>
              <a:t>Hvorfor</a:t>
            </a:r>
            <a:r>
              <a:rPr lang="en-US" i="0" dirty="0">
                <a:ea typeface="Calibri"/>
                <a:cs typeface="Calibri"/>
              </a:rPr>
              <a:t> er det </a:t>
            </a:r>
            <a:r>
              <a:rPr lang="en-US" i="0" dirty="0" err="1">
                <a:ea typeface="Calibri"/>
                <a:cs typeface="Calibri"/>
              </a:rPr>
              <a:t>problematisk</a:t>
            </a:r>
            <a:r>
              <a:rPr lang="en-US" i="0" dirty="0">
                <a:ea typeface="Calibri"/>
                <a:cs typeface="Calibri"/>
              </a:rPr>
              <a:t> at </a:t>
            </a:r>
            <a:r>
              <a:rPr lang="en-US" i="0" dirty="0" err="1">
                <a:ea typeface="Calibri"/>
                <a:cs typeface="Calibri"/>
              </a:rPr>
              <a:t>noen</a:t>
            </a:r>
            <a:r>
              <a:rPr lang="en-US" i="0" dirty="0">
                <a:ea typeface="Calibri"/>
                <a:cs typeface="Calibri"/>
              </a:rPr>
              <a:t> tagger </a:t>
            </a:r>
            <a:r>
              <a:rPr lang="en-US" i="0" dirty="0" err="1">
                <a:ea typeface="Calibri"/>
                <a:cs typeface="Calibri"/>
              </a:rPr>
              <a:t>hakekors</a:t>
            </a:r>
            <a:r>
              <a:rPr lang="en-US" i="0" dirty="0">
                <a:ea typeface="Calibri"/>
                <a:cs typeface="Calibri"/>
              </a:rPr>
              <a:t> </a:t>
            </a:r>
            <a:r>
              <a:rPr lang="en-US" i="0" dirty="0" err="1">
                <a:ea typeface="Calibri"/>
                <a:cs typeface="Calibri"/>
              </a:rPr>
              <a:t>på</a:t>
            </a:r>
            <a:r>
              <a:rPr lang="en-US" i="0" dirty="0">
                <a:ea typeface="Calibri"/>
                <a:cs typeface="Calibri"/>
              </a:rPr>
              <a:t> </a:t>
            </a:r>
            <a:r>
              <a:rPr lang="en-US" i="0" dirty="0" err="1">
                <a:ea typeface="Calibri"/>
                <a:cs typeface="Calibri"/>
              </a:rPr>
              <a:t>skolen</a:t>
            </a:r>
            <a:r>
              <a:rPr lang="en-US" i="0" dirty="0">
                <a:ea typeface="Calibri"/>
                <a:cs typeface="Calibri"/>
              </a:rPr>
              <a:t>?</a:t>
            </a:r>
          </a:p>
          <a:p>
            <a:r>
              <a:rPr lang="en-US" i="0" dirty="0">
                <a:ea typeface="Calibri"/>
                <a:cs typeface="Calibri"/>
              </a:rPr>
              <a:t>- </a:t>
            </a:r>
            <a:r>
              <a:rPr lang="en-US" i="0" dirty="0" err="1">
                <a:ea typeface="Calibri"/>
                <a:cs typeface="Calibri"/>
              </a:rPr>
              <a:t>Hva</a:t>
            </a:r>
            <a:r>
              <a:rPr lang="en-US" i="0" dirty="0">
                <a:ea typeface="Calibri"/>
                <a:cs typeface="Calibri"/>
              </a:rPr>
              <a:t> </a:t>
            </a:r>
            <a:r>
              <a:rPr lang="en-US" i="0" dirty="0" err="1">
                <a:ea typeface="Calibri"/>
                <a:cs typeface="Calibri"/>
              </a:rPr>
              <a:t>tenker</a:t>
            </a:r>
            <a:r>
              <a:rPr lang="en-US" i="0" dirty="0">
                <a:ea typeface="Calibri"/>
                <a:cs typeface="Calibri"/>
              </a:rPr>
              <a:t> </a:t>
            </a:r>
            <a:r>
              <a:rPr lang="en-US" i="0" dirty="0" err="1">
                <a:ea typeface="Calibri"/>
                <a:cs typeface="Calibri"/>
              </a:rPr>
              <a:t>dere</a:t>
            </a:r>
            <a:r>
              <a:rPr lang="en-US" i="0" dirty="0">
                <a:ea typeface="Calibri"/>
                <a:cs typeface="Calibri"/>
              </a:rPr>
              <a:t> </a:t>
            </a:r>
            <a:r>
              <a:rPr lang="en-US" i="0" dirty="0" err="1">
                <a:ea typeface="Calibri"/>
                <a:cs typeface="Calibri"/>
              </a:rPr>
              <a:t>kan</a:t>
            </a:r>
            <a:r>
              <a:rPr lang="en-US" i="0" dirty="0">
                <a:ea typeface="Calibri"/>
                <a:cs typeface="Calibri"/>
              </a:rPr>
              <a:t> </a:t>
            </a:r>
            <a:r>
              <a:rPr lang="en-US" i="0" dirty="0" err="1">
                <a:ea typeface="Calibri"/>
                <a:cs typeface="Calibri"/>
              </a:rPr>
              <a:t>skje</a:t>
            </a:r>
            <a:r>
              <a:rPr lang="en-US" i="0" dirty="0">
                <a:ea typeface="Calibri"/>
                <a:cs typeface="Calibri"/>
              </a:rPr>
              <a:t> om </a:t>
            </a:r>
            <a:r>
              <a:rPr lang="en-US" i="0" dirty="0" err="1">
                <a:ea typeface="Calibri"/>
                <a:cs typeface="Calibri"/>
              </a:rPr>
              <a:t>hakekort</a:t>
            </a:r>
            <a:r>
              <a:rPr lang="en-US" i="0" dirty="0">
                <a:ea typeface="Calibri"/>
                <a:cs typeface="Calibri"/>
              </a:rPr>
              <a:t> </a:t>
            </a:r>
            <a:r>
              <a:rPr lang="en-US" i="0" dirty="0" err="1">
                <a:ea typeface="Calibri"/>
                <a:cs typeface="Calibri"/>
              </a:rPr>
              <a:t>blir</a:t>
            </a:r>
            <a:r>
              <a:rPr lang="en-US" i="0" dirty="0">
                <a:ea typeface="Calibri"/>
                <a:cs typeface="Calibri"/>
              </a:rPr>
              <a:t> </a:t>
            </a:r>
            <a:r>
              <a:rPr lang="en-US" i="0" dirty="0" err="1">
                <a:ea typeface="Calibri"/>
                <a:cs typeface="Calibri"/>
              </a:rPr>
              <a:t>normalisert</a:t>
            </a:r>
            <a:r>
              <a:rPr lang="en-US" i="0" dirty="0">
                <a:ea typeface="Calibri"/>
                <a:cs typeface="Calibri"/>
              </a:rPr>
              <a:t>?</a:t>
            </a:r>
          </a:p>
          <a:p>
            <a:r>
              <a:rPr lang="en-US" i="0" dirty="0">
                <a:ea typeface="Calibri"/>
                <a:cs typeface="Calibri"/>
              </a:rPr>
              <a:t>- </a:t>
            </a:r>
            <a:r>
              <a:rPr lang="en-US" i="0" dirty="0" err="1">
                <a:ea typeface="Calibri"/>
                <a:cs typeface="Calibri"/>
              </a:rPr>
              <a:t>Hvordan</a:t>
            </a:r>
            <a:r>
              <a:rPr lang="en-US" i="0" dirty="0">
                <a:ea typeface="Calibri"/>
                <a:cs typeface="Calibri"/>
              </a:rPr>
              <a:t> </a:t>
            </a:r>
            <a:r>
              <a:rPr lang="en-US" i="0" dirty="0" err="1">
                <a:ea typeface="Calibri"/>
                <a:cs typeface="Calibri"/>
              </a:rPr>
              <a:t>ville</a:t>
            </a:r>
            <a:r>
              <a:rPr lang="en-US" i="0" dirty="0">
                <a:ea typeface="Calibri"/>
                <a:cs typeface="Calibri"/>
              </a:rPr>
              <a:t> du </a:t>
            </a:r>
            <a:r>
              <a:rPr lang="en-US" i="0" dirty="0" err="1">
                <a:ea typeface="Calibri"/>
                <a:cs typeface="Calibri"/>
              </a:rPr>
              <a:t>reagert</a:t>
            </a:r>
            <a:r>
              <a:rPr lang="en-US" i="0" dirty="0">
                <a:ea typeface="Calibri"/>
                <a:cs typeface="Calibri"/>
              </a:rPr>
              <a:t> </a:t>
            </a:r>
            <a:r>
              <a:rPr lang="en-US" i="0" dirty="0" err="1">
                <a:ea typeface="Calibri"/>
                <a:cs typeface="Calibri"/>
              </a:rPr>
              <a:t>dersom</a:t>
            </a:r>
            <a:r>
              <a:rPr lang="en-US" i="0" dirty="0">
                <a:ea typeface="Calibri"/>
                <a:cs typeface="Calibri"/>
              </a:rPr>
              <a:t> den </a:t>
            </a:r>
            <a:r>
              <a:rPr lang="en-US" i="0" dirty="0" err="1">
                <a:ea typeface="Calibri"/>
                <a:cs typeface="Calibri"/>
              </a:rPr>
              <a:t>som</a:t>
            </a:r>
            <a:r>
              <a:rPr lang="en-US" i="0" dirty="0">
                <a:ea typeface="Calibri"/>
                <a:cs typeface="Calibri"/>
              </a:rPr>
              <a:t> </a:t>
            </a:r>
            <a:r>
              <a:rPr lang="en-US" i="0" dirty="0" err="1">
                <a:ea typeface="Calibri"/>
                <a:cs typeface="Calibri"/>
              </a:rPr>
              <a:t>tagget</a:t>
            </a:r>
            <a:r>
              <a:rPr lang="en-US" i="0" dirty="0">
                <a:ea typeface="Calibri"/>
                <a:cs typeface="Calibri"/>
              </a:rPr>
              <a:t> var </a:t>
            </a:r>
            <a:r>
              <a:rPr lang="en-US" i="0" dirty="0" err="1">
                <a:ea typeface="Calibri"/>
                <a:cs typeface="Calibri"/>
              </a:rPr>
              <a:t>noen</a:t>
            </a:r>
            <a:r>
              <a:rPr lang="en-US" i="0" dirty="0">
                <a:ea typeface="Calibri"/>
                <a:cs typeface="Calibri"/>
              </a:rPr>
              <a:t> du </a:t>
            </a:r>
            <a:r>
              <a:rPr lang="en-US" i="0" dirty="0" err="1">
                <a:ea typeface="Calibri"/>
                <a:cs typeface="Calibri"/>
              </a:rPr>
              <a:t>kjente</a:t>
            </a:r>
            <a:r>
              <a:rPr lang="en-US" i="0" dirty="0">
                <a:ea typeface="Calibri"/>
                <a:cs typeface="Calibri"/>
              </a:rPr>
              <a:t> </a:t>
            </a:r>
            <a:r>
              <a:rPr lang="en-US" i="0" dirty="0" err="1">
                <a:ea typeface="Calibri"/>
                <a:cs typeface="Calibri"/>
              </a:rPr>
              <a:t>godt</a:t>
            </a:r>
            <a:r>
              <a:rPr lang="en-US" i="0" dirty="0">
                <a:ea typeface="Calibri"/>
                <a:cs typeface="Calibri"/>
              </a:rPr>
              <a:t>?</a:t>
            </a:r>
          </a:p>
          <a:p>
            <a:endParaRPr lang="en-US" i="0" dirty="0">
              <a:ea typeface="Calibri"/>
              <a:cs typeface="Calibri"/>
            </a:endParaRPr>
          </a:p>
          <a:p>
            <a:endParaRPr lang="en-US" i="0" dirty="0">
              <a:ea typeface="Calibri"/>
              <a:cs typeface="Calibri"/>
            </a:endParaRPr>
          </a:p>
          <a:p>
            <a:pPr>
              <a:defRPr/>
            </a:pPr>
            <a:r>
              <a:rPr lang="en-GB" dirty="0"/>
              <a:t>Dette er </a:t>
            </a:r>
            <a:r>
              <a:rPr lang="en-GB" dirty="0" err="1"/>
              <a:t>en</a:t>
            </a:r>
            <a:r>
              <a:rPr lang="en-GB" dirty="0"/>
              <a:t> fin </a:t>
            </a:r>
            <a:r>
              <a:rPr lang="en-GB" dirty="0" err="1"/>
              <a:t>mulighet</a:t>
            </a:r>
            <a:r>
              <a:rPr lang="en-GB" dirty="0"/>
              <a:t> for </a:t>
            </a:r>
            <a:r>
              <a:rPr lang="en-GB" dirty="0" err="1"/>
              <a:t>deg</a:t>
            </a:r>
            <a:r>
              <a:rPr lang="en-GB" dirty="0"/>
              <a:t> </a:t>
            </a:r>
            <a:r>
              <a:rPr lang="en-GB" dirty="0" err="1"/>
              <a:t>som</a:t>
            </a:r>
            <a:r>
              <a:rPr lang="en-GB" dirty="0"/>
              <a:t> </a:t>
            </a:r>
            <a:r>
              <a:rPr lang="en-GB" dirty="0" err="1"/>
              <a:t>lærer</a:t>
            </a:r>
            <a:r>
              <a:rPr lang="en-GB" dirty="0"/>
              <a:t> å </a:t>
            </a:r>
            <a:r>
              <a:rPr lang="en-GB" dirty="0" err="1"/>
              <a:t>fortelle</a:t>
            </a:r>
            <a:r>
              <a:rPr lang="en-GB" dirty="0"/>
              <a:t> </a:t>
            </a:r>
            <a:r>
              <a:rPr lang="en-GB" dirty="0" err="1"/>
              <a:t>litt</a:t>
            </a:r>
            <a:r>
              <a:rPr lang="en-GB" dirty="0"/>
              <a:t> om </a:t>
            </a:r>
            <a:r>
              <a:rPr lang="en-GB" dirty="0" err="1"/>
              <a:t>hva</a:t>
            </a:r>
            <a:r>
              <a:rPr lang="en-GB" dirty="0"/>
              <a:t> </a:t>
            </a:r>
            <a:r>
              <a:rPr lang="en-GB" dirty="0" err="1"/>
              <a:t>som</a:t>
            </a:r>
            <a:r>
              <a:rPr lang="en-GB" dirty="0"/>
              <a:t> </a:t>
            </a:r>
            <a:r>
              <a:rPr lang="en-GB" dirty="0" err="1"/>
              <a:t>skjer</a:t>
            </a:r>
            <a:r>
              <a:rPr lang="en-GB" dirty="0"/>
              <a:t> </a:t>
            </a:r>
            <a:r>
              <a:rPr lang="en-GB" dirty="0" err="1"/>
              <a:t>når</a:t>
            </a:r>
            <a:r>
              <a:rPr lang="en-GB" dirty="0"/>
              <a:t> </a:t>
            </a:r>
            <a:r>
              <a:rPr lang="en-GB" dirty="0" err="1"/>
              <a:t>elever</a:t>
            </a:r>
            <a:r>
              <a:rPr lang="en-GB" dirty="0"/>
              <a:t> </a:t>
            </a:r>
            <a:r>
              <a:rPr lang="en-GB" dirty="0" err="1"/>
              <a:t>på</a:t>
            </a:r>
            <a:r>
              <a:rPr lang="en-GB" dirty="0"/>
              <a:t> </a:t>
            </a:r>
            <a:r>
              <a:rPr lang="en-GB" dirty="0" err="1"/>
              <a:t>skolen</a:t>
            </a:r>
            <a:r>
              <a:rPr lang="en-GB" dirty="0"/>
              <a:t> </a:t>
            </a:r>
            <a:r>
              <a:rPr lang="en-GB" dirty="0" err="1"/>
              <a:t>sier</a:t>
            </a:r>
            <a:r>
              <a:rPr lang="en-GB" dirty="0"/>
              <a:t> </a:t>
            </a:r>
            <a:r>
              <a:rPr lang="en-GB" dirty="0" err="1"/>
              <a:t>ifra</a:t>
            </a:r>
            <a:r>
              <a:rPr lang="en-GB" dirty="0"/>
              <a:t> om </a:t>
            </a:r>
            <a:r>
              <a:rPr lang="en-GB" dirty="0" err="1"/>
              <a:t>lignende</a:t>
            </a:r>
            <a:r>
              <a:rPr lang="en-GB" dirty="0"/>
              <a:t> </a:t>
            </a:r>
            <a:r>
              <a:rPr lang="en-GB" dirty="0" err="1"/>
              <a:t>hendelser</a:t>
            </a:r>
            <a:r>
              <a:rPr lang="en-GB" dirty="0"/>
              <a:t>. </a:t>
            </a:r>
            <a:r>
              <a:rPr lang="en-GB" dirty="0" err="1"/>
              <a:t>Hvordan</a:t>
            </a:r>
            <a:r>
              <a:rPr lang="en-GB" dirty="0"/>
              <a:t> </a:t>
            </a:r>
            <a:r>
              <a:rPr lang="en-GB" dirty="0" err="1"/>
              <a:t>tas</a:t>
            </a:r>
            <a:r>
              <a:rPr lang="en-GB" dirty="0"/>
              <a:t> de </a:t>
            </a:r>
            <a:r>
              <a:rPr lang="en-GB" dirty="0" err="1"/>
              <a:t>tak</a:t>
            </a:r>
            <a:r>
              <a:rPr lang="en-GB" dirty="0"/>
              <a:t> </a:t>
            </a:r>
            <a:r>
              <a:rPr lang="en-GB" dirty="0" err="1"/>
              <a:t>i</a:t>
            </a:r>
            <a:r>
              <a:rPr lang="en-GB" dirty="0"/>
              <a:t>? Dette </a:t>
            </a:r>
            <a:r>
              <a:rPr lang="en-GB" dirty="0" err="1"/>
              <a:t>kan</a:t>
            </a:r>
            <a:r>
              <a:rPr lang="en-GB" dirty="0"/>
              <a:t> </a:t>
            </a:r>
            <a:r>
              <a:rPr lang="en-GB" dirty="0" err="1"/>
              <a:t>motivere</a:t>
            </a:r>
            <a:r>
              <a:rPr lang="en-GB" dirty="0"/>
              <a:t> </a:t>
            </a:r>
            <a:r>
              <a:rPr lang="en-GB" dirty="0" err="1"/>
              <a:t>elever</a:t>
            </a:r>
            <a:r>
              <a:rPr lang="en-GB" dirty="0"/>
              <a:t> </a:t>
            </a:r>
            <a:r>
              <a:rPr lang="en-GB" dirty="0" err="1"/>
              <a:t>til</a:t>
            </a:r>
            <a:r>
              <a:rPr lang="en-GB" dirty="0"/>
              <a:t> å </a:t>
            </a:r>
            <a:r>
              <a:rPr lang="en-GB" dirty="0" err="1"/>
              <a:t>si</a:t>
            </a:r>
            <a:r>
              <a:rPr lang="en-GB" dirty="0"/>
              <a:t> </a:t>
            </a:r>
            <a:r>
              <a:rPr lang="en-GB" dirty="0" err="1"/>
              <a:t>ifra</a:t>
            </a:r>
            <a:r>
              <a:rPr lang="en-GB" dirty="0"/>
              <a:t> </a:t>
            </a:r>
            <a:r>
              <a:rPr lang="en-GB" dirty="0" err="1"/>
              <a:t>til</a:t>
            </a:r>
            <a:r>
              <a:rPr lang="en-GB" dirty="0"/>
              <a:t> </a:t>
            </a:r>
            <a:r>
              <a:rPr lang="en-GB" dirty="0" err="1"/>
              <a:t>skolen</a:t>
            </a:r>
            <a:r>
              <a:rPr lang="en-GB" dirty="0"/>
              <a:t> </a:t>
            </a:r>
            <a:r>
              <a:rPr lang="en-GB" dirty="0" err="1"/>
              <a:t>fordi</a:t>
            </a:r>
            <a:r>
              <a:rPr lang="en-GB" dirty="0"/>
              <a:t> de vet at det </a:t>
            </a:r>
            <a:r>
              <a:rPr lang="en-GB" dirty="0" err="1"/>
              <a:t>blir</a:t>
            </a:r>
            <a:r>
              <a:rPr lang="en-GB" dirty="0"/>
              <a:t> tatt </a:t>
            </a:r>
            <a:r>
              <a:rPr lang="en-GB" dirty="0" err="1"/>
              <a:t>tak</a:t>
            </a:r>
            <a:r>
              <a:rPr lang="en-GB" dirty="0"/>
              <a:t> </a:t>
            </a:r>
            <a:r>
              <a:rPr lang="en-GB" dirty="0" err="1"/>
              <a:t>i</a:t>
            </a:r>
            <a:r>
              <a:rPr lang="en-GB" dirty="0"/>
              <a:t>.</a:t>
            </a:r>
          </a:p>
          <a:p>
            <a:pPr>
              <a:defRPr/>
            </a:pPr>
            <a:endParaRPr lang="en-GB" dirty="0"/>
          </a:p>
          <a:p>
            <a:pPr>
              <a:defRPr/>
            </a:pPr>
            <a:endParaRPr lang="en-GB"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15</a:t>
            </a:fld>
            <a:endParaRPr lang="en-GB"/>
          </a:p>
        </p:txBody>
      </p:sp>
    </p:spTree>
    <p:extLst>
      <p:ext uri="{BB962C8B-B14F-4D97-AF65-F5344CB8AC3E}">
        <p14:creationId xmlns:p14="http://schemas.microsoft.com/office/powerpoint/2010/main" val="3946976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en-GB" b="1" dirty="0" err="1"/>
              <a:t>Kilder</a:t>
            </a:r>
            <a:r>
              <a:rPr lang="en-GB" dirty="0"/>
              <a:t>: https://antirasistisk.no/wp-content/uploads/2017/08/Vi-vil-ikke-leke-med-deg-fordi-du-er-brun-en-unders%C3%B8kelse-av-opplevd-rasisme-blant-ungdom.pdf (s. 23)</a:t>
            </a:r>
          </a:p>
          <a:p>
            <a:pPr>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Formål</a:t>
            </a:r>
            <a:r>
              <a:rPr lang="en-GB" dirty="0"/>
              <a:t>: </a:t>
            </a:r>
            <a:r>
              <a:rPr lang="en-GB" dirty="0" err="1">
                <a:ea typeface="Calibri"/>
                <a:cs typeface="Calibri"/>
              </a:rPr>
              <a:t>Elevene</a:t>
            </a:r>
            <a:r>
              <a:rPr lang="en-GB" dirty="0">
                <a:ea typeface="Calibri"/>
                <a:cs typeface="Calibri"/>
              </a:rPr>
              <a:t> </a:t>
            </a:r>
            <a:r>
              <a:rPr lang="en-GB" dirty="0" err="1">
                <a:ea typeface="Calibri"/>
                <a:cs typeface="Calibri"/>
              </a:rPr>
              <a:t>vurderer</a:t>
            </a:r>
            <a:r>
              <a:rPr lang="en-GB" dirty="0">
                <a:ea typeface="Calibri"/>
                <a:cs typeface="Calibri"/>
              </a:rPr>
              <a:t> </a:t>
            </a:r>
            <a:r>
              <a:rPr lang="en-GB" dirty="0" err="1">
                <a:ea typeface="Calibri"/>
                <a:cs typeface="Calibri"/>
              </a:rPr>
              <a:t>hvordan</a:t>
            </a:r>
            <a:r>
              <a:rPr lang="en-GB" dirty="0">
                <a:ea typeface="Calibri"/>
                <a:cs typeface="Calibri"/>
              </a:rPr>
              <a:t> de </a:t>
            </a:r>
            <a:r>
              <a:rPr lang="en-GB" dirty="0" err="1">
                <a:ea typeface="Calibri"/>
                <a:cs typeface="Calibri"/>
              </a:rPr>
              <a:t>ville</a:t>
            </a:r>
            <a:r>
              <a:rPr lang="en-GB" dirty="0">
                <a:ea typeface="Calibri"/>
                <a:cs typeface="Calibri"/>
              </a:rPr>
              <a:t> </a:t>
            </a:r>
            <a:r>
              <a:rPr lang="en-GB" dirty="0" err="1">
                <a:ea typeface="Calibri"/>
                <a:cs typeface="Calibri"/>
              </a:rPr>
              <a:t>handlet</a:t>
            </a:r>
            <a:r>
              <a:rPr lang="en-GB" dirty="0">
                <a:ea typeface="Calibri"/>
                <a:cs typeface="Calibri"/>
              </a:rPr>
              <a:t> </a:t>
            </a:r>
            <a:r>
              <a:rPr lang="en-GB" dirty="0" err="1">
                <a:ea typeface="Calibri"/>
                <a:cs typeface="Calibri"/>
              </a:rPr>
              <a:t>når</a:t>
            </a:r>
            <a:r>
              <a:rPr lang="en-GB" dirty="0">
                <a:ea typeface="Calibri"/>
                <a:cs typeface="Calibri"/>
              </a:rPr>
              <a:t> de ser </a:t>
            </a:r>
            <a:r>
              <a:rPr lang="en-GB" dirty="0" err="1">
                <a:ea typeface="Calibri"/>
                <a:cs typeface="Calibri"/>
              </a:rPr>
              <a:t>noen</a:t>
            </a:r>
            <a:r>
              <a:rPr lang="en-GB" dirty="0">
                <a:ea typeface="Calibri"/>
                <a:cs typeface="Calibri"/>
              </a:rPr>
              <a:t> med </a:t>
            </a:r>
            <a:r>
              <a:rPr lang="en-GB" dirty="0" err="1">
                <a:ea typeface="Calibri"/>
                <a:cs typeface="Calibri"/>
              </a:rPr>
              <a:t>autoritet</a:t>
            </a:r>
            <a:r>
              <a:rPr lang="en-GB" dirty="0">
                <a:ea typeface="Calibri"/>
                <a:cs typeface="Calibri"/>
              </a:rPr>
              <a:t> </a:t>
            </a:r>
            <a:r>
              <a:rPr lang="en-GB" dirty="0" err="1">
                <a:ea typeface="Calibri"/>
                <a:cs typeface="Calibri"/>
              </a:rPr>
              <a:t>uttrykke</a:t>
            </a:r>
            <a:r>
              <a:rPr lang="en-GB" dirty="0">
                <a:ea typeface="Calibri"/>
                <a:cs typeface="Calibri"/>
              </a:rPr>
              <a:t> </a:t>
            </a:r>
            <a:r>
              <a:rPr lang="en-GB" dirty="0" err="1">
                <a:ea typeface="Calibri"/>
                <a:cs typeface="Calibri"/>
              </a:rPr>
              <a:t>diskriminerende</a:t>
            </a:r>
            <a:r>
              <a:rPr lang="en-GB" dirty="0">
                <a:ea typeface="Calibri"/>
                <a:cs typeface="Calibri"/>
              </a:rPr>
              <a:t> </a:t>
            </a:r>
            <a:r>
              <a:rPr lang="en-GB" dirty="0" err="1">
                <a:ea typeface="Calibri"/>
                <a:cs typeface="Calibri"/>
              </a:rPr>
              <a:t>holdninger</a:t>
            </a:r>
            <a:r>
              <a:rPr lang="en-GB" dirty="0">
                <a:ea typeface="Calibri"/>
                <a:cs typeface="Calibri"/>
              </a:rPr>
              <a:t> </a:t>
            </a:r>
            <a:r>
              <a:rPr lang="en-GB" dirty="0" err="1">
                <a:ea typeface="Calibri"/>
                <a:cs typeface="Calibri"/>
              </a:rPr>
              <a:t>i</a:t>
            </a:r>
            <a:r>
              <a:rPr lang="en-GB" dirty="0">
                <a:ea typeface="Calibri"/>
                <a:cs typeface="Calibri"/>
              </a:rPr>
              <a:t> </a:t>
            </a:r>
            <a:r>
              <a:rPr lang="en-GB" dirty="0" err="1">
                <a:ea typeface="Calibri"/>
                <a:cs typeface="Calibri"/>
              </a:rPr>
              <a:t>en</a:t>
            </a:r>
            <a:r>
              <a:rPr lang="en-GB" dirty="0">
                <a:ea typeface="Calibri"/>
                <a:cs typeface="Calibri"/>
              </a:rPr>
              <a:t> </a:t>
            </a:r>
            <a:r>
              <a:rPr lang="en-GB" dirty="0" err="1">
                <a:ea typeface="Calibri"/>
                <a:cs typeface="Calibri"/>
              </a:rPr>
              <a:t>klasseromssetting</a:t>
            </a:r>
            <a:r>
              <a:rPr lang="en-GB" dirty="0">
                <a:ea typeface="Calibri"/>
                <a:cs typeface="Calibri"/>
              </a:rPr>
              <a:t>.</a:t>
            </a:r>
          </a:p>
          <a:p>
            <a:pPr>
              <a:defRPr/>
            </a:pPr>
            <a:endParaRPr lang="en-GB" dirty="0"/>
          </a:p>
          <a:p>
            <a:pPr>
              <a:defRPr/>
            </a:pPr>
            <a:r>
              <a:rPr lang="en-GB" b="1" dirty="0" err="1"/>
              <a:t>Hvorfor</a:t>
            </a:r>
            <a:r>
              <a:rPr lang="en-GB" b="1" dirty="0"/>
              <a:t> er </a:t>
            </a:r>
            <a:r>
              <a:rPr lang="en-GB" b="1" dirty="0" err="1"/>
              <a:t>denne</a:t>
            </a:r>
            <a:r>
              <a:rPr lang="en-GB" b="1" dirty="0"/>
              <a:t> </a:t>
            </a:r>
            <a:r>
              <a:rPr lang="en-GB" b="1" dirty="0" err="1"/>
              <a:t>situasjonen</a:t>
            </a:r>
            <a:r>
              <a:rPr lang="en-GB" b="1" dirty="0"/>
              <a:t> </a:t>
            </a:r>
            <a:r>
              <a:rPr lang="en-GB" b="1" dirty="0" err="1"/>
              <a:t>problematisk</a:t>
            </a:r>
            <a:r>
              <a:rPr lang="en-GB" b="1" dirty="0"/>
              <a:t>?</a:t>
            </a:r>
          </a:p>
          <a:p>
            <a:pPr>
              <a:defRPr/>
            </a:pPr>
            <a:r>
              <a:rPr lang="en-GB" dirty="0"/>
              <a:t>- </a:t>
            </a:r>
            <a:r>
              <a:rPr lang="en-GB" dirty="0" err="1"/>
              <a:t>Læreren</a:t>
            </a:r>
            <a:r>
              <a:rPr lang="en-GB" dirty="0"/>
              <a:t> trekker eleven </a:t>
            </a:r>
            <a:r>
              <a:rPr lang="en-GB" dirty="0" err="1"/>
              <a:t>frem</a:t>
            </a:r>
            <a:r>
              <a:rPr lang="en-GB" dirty="0"/>
              <a:t> </a:t>
            </a:r>
            <a:r>
              <a:rPr lang="en-GB" dirty="0" err="1"/>
              <a:t>som</a:t>
            </a:r>
            <a:r>
              <a:rPr lang="en-GB" dirty="0"/>
              <a:t> </a:t>
            </a:r>
            <a:r>
              <a:rPr lang="en-GB" dirty="0" err="1"/>
              <a:t>en</a:t>
            </a:r>
            <a:r>
              <a:rPr lang="en-GB" dirty="0"/>
              <a:t> representant for </a:t>
            </a:r>
            <a:r>
              <a:rPr lang="en-GB" dirty="0" err="1"/>
              <a:t>en</a:t>
            </a:r>
            <a:r>
              <a:rPr lang="en-GB" dirty="0"/>
              <a:t> </a:t>
            </a:r>
            <a:r>
              <a:rPr lang="en-GB" dirty="0" err="1"/>
              <a:t>folkegruppe</a:t>
            </a:r>
            <a:endParaRPr lang="en-GB" dirty="0"/>
          </a:p>
          <a:p>
            <a:pPr>
              <a:defRPr/>
            </a:pPr>
            <a:r>
              <a:rPr lang="en-GB" dirty="0"/>
              <a:t>- </a:t>
            </a:r>
            <a:r>
              <a:rPr lang="en-GB" dirty="0" err="1"/>
              <a:t>Lærebokens</a:t>
            </a:r>
            <a:r>
              <a:rPr lang="en-GB" dirty="0"/>
              <a:t> </a:t>
            </a:r>
            <a:r>
              <a:rPr lang="en-GB" dirty="0" err="1"/>
              <a:t>beskrivelser</a:t>
            </a:r>
            <a:r>
              <a:rPr lang="en-GB" dirty="0"/>
              <a:t> </a:t>
            </a:r>
            <a:r>
              <a:rPr lang="en-GB" dirty="0" err="1"/>
              <a:t>av</a:t>
            </a:r>
            <a:r>
              <a:rPr lang="en-GB" dirty="0"/>
              <a:t> </a:t>
            </a:r>
            <a:r>
              <a:rPr lang="en-GB" dirty="0" err="1"/>
              <a:t>folkegruppen</a:t>
            </a:r>
            <a:r>
              <a:rPr lang="en-GB" dirty="0"/>
              <a:t> er </a:t>
            </a:r>
            <a:r>
              <a:rPr lang="en-GB" dirty="0" err="1"/>
              <a:t>nedsettende</a:t>
            </a:r>
            <a:endParaRPr lang="en-GB" dirty="0"/>
          </a:p>
          <a:p>
            <a:pPr>
              <a:defRPr/>
            </a:pPr>
            <a:r>
              <a:rPr lang="en-GB" dirty="0"/>
              <a:t>- Det </a:t>
            </a:r>
            <a:r>
              <a:rPr lang="en-GB" dirty="0" err="1"/>
              <a:t>stilles</a:t>
            </a:r>
            <a:r>
              <a:rPr lang="en-GB" dirty="0"/>
              <a:t> </a:t>
            </a:r>
            <a:r>
              <a:rPr lang="en-GB" dirty="0" err="1"/>
              <a:t>ikke</a:t>
            </a:r>
            <a:r>
              <a:rPr lang="en-GB" dirty="0"/>
              <a:t> </a:t>
            </a:r>
            <a:r>
              <a:rPr lang="en-GB" dirty="0" err="1"/>
              <a:t>noen</a:t>
            </a:r>
            <a:r>
              <a:rPr lang="en-GB" dirty="0"/>
              <a:t> </a:t>
            </a:r>
            <a:r>
              <a:rPr lang="en-GB" dirty="0" err="1"/>
              <a:t>kritiske</a:t>
            </a:r>
            <a:r>
              <a:rPr lang="en-GB" dirty="0"/>
              <a:t> </a:t>
            </a:r>
            <a:r>
              <a:rPr lang="en-GB" dirty="0" err="1"/>
              <a:t>spørsmål</a:t>
            </a:r>
            <a:r>
              <a:rPr lang="en-GB" dirty="0"/>
              <a:t> </a:t>
            </a:r>
            <a:r>
              <a:rPr lang="en-GB" dirty="0" err="1"/>
              <a:t>verken</a:t>
            </a:r>
            <a:r>
              <a:rPr lang="en-GB" dirty="0"/>
              <a:t> </a:t>
            </a:r>
            <a:r>
              <a:rPr lang="en-GB" dirty="0" err="1"/>
              <a:t>av</a:t>
            </a:r>
            <a:r>
              <a:rPr lang="en-GB" dirty="0"/>
              <a:t> </a:t>
            </a:r>
            <a:r>
              <a:rPr lang="en-GB" dirty="0" err="1"/>
              <a:t>læreren</a:t>
            </a:r>
            <a:r>
              <a:rPr lang="en-GB" dirty="0"/>
              <a:t> </a:t>
            </a:r>
            <a:r>
              <a:rPr lang="en-GB" dirty="0" err="1"/>
              <a:t>eller</a:t>
            </a:r>
            <a:r>
              <a:rPr lang="en-GB" dirty="0"/>
              <a:t> </a:t>
            </a:r>
            <a:r>
              <a:rPr lang="en-GB" dirty="0" err="1"/>
              <a:t>elever</a:t>
            </a:r>
            <a:r>
              <a:rPr lang="en-GB" dirty="0"/>
              <a:t> </a:t>
            </a:r>
            <a:r>
              <a:rPr lang="en-GB" dirty="0" err="1"/>
              <a:t>til</a:t>
            </a:r>
            <a:r>
              <a:rPr lang="en-GB" dirty="0"/>
              <a:t> </a:t>
            </a:r>
            <a:r>
              <a:rPr lang="en-GB" dirty="0" err="1"/>
              <a:t>beskrivelsene</a:t>
            </a:r>
            <a:endParaRPr lang="en-GB" dirty="0"/>
          </a:p>
          <a:p>
            <a:pPr>
              <a:defRPr/>
            </a:pPr>
            <a:endParaRPr lang="en-GB" dirty="0"/>
          </a:p>
          <a:p>
            <a:pPr>
              <a:defRPr/>
            </a:pPr>
            <a:r>
              <a:rPr lang="en-GB" b="1" dirty="0" err="1"/>
              <a:t>Oppfølgingsspørsmål</a:t>
            </a:r>
            <a:r>
              <a:rPr lang="en-GB" dirty="0"/>
              <a:t>:</a:t>
            </a:r>
          </a:p>
          <a:p>
            <a:pPr>
              <a:defRPr/>
            </a:pPr>
            <a:r>
              <a:rPr lang="en-GB" dirty="0"/>
              <a:t>- </a:t>
            </a:r>
            <a:r>
              <a:rPr lang="en-GB" dirty="0" err="1"/>
              <a:t>Hva</a:t>
            </a:r>
            <a:r>
              <a:rPr lang="en-GB" dirty="0"/>
              <a:t> </a:t>
            </a:r>
            <a:r>
              <a:rPr lang="en-GB" dirty="0" err="1"/>
              <a:t>synes</a:t>
            </a:r>
            <a:r>
              <a:rPr lang="en-GB" dirty="0"/>
              <a:t> du om </a:t>
            </a:r>
            <a:r>
              <a:rPr lang="en-GB" dirty="0" err="1"/>
              <a:t>hvordan</a:t>
            </a:r>
            <a:r>
              <a:rPr lang="en-GB" dirty="0"/>
              <a:t> </a:t>
            </a:r>
            <a:r>
              <a:rPr lang="en-GB" dirty="0" err="1"/>
              <a:t>læreren</a:t>
            </a:r>
            <a:r>
              <a:rPr lang="en-GB" dirty="0"/>
              <a:t> </a:t>
            </a:r>
            <a:r>
              <a:rPr lang="en-GB" dirty="0" err="1"/>
              <a:t>underviser</a:t>
            </a:r>
            <a:r>
              <a:rPr lang="en-GB" dirty="0"/>
              <a:t> om </a:t>
            </a:r>
            <a:r>
              <a:rPr lang="en-GB" dirty="0" err="1"/>
              <a:t>romanifolket</a:t>
            </a:r>
            <a:r>
              <a:rPr lang="en-GB" dirty="0"/>
              <a:t>?</a:t>
            </a:r>
          </a:p>
          <a:p>
            <a:pPr>
              <a:defRPr/>
            </a:pPr>
            <a:r>
              <a:rPr lang="en-GB" dirty="0"/>
              <a:t>- </a:t>
            </a:r>
            <a:r>
              <a:rPr lang="en-GB" dirty="0" err="1"/>
              <a:t>Hvordan</a:t>
            </a:r>
            <a:r>
              <a:rPr lang="en-GB" dirty="0"/>
              <a:t> </a:t>
            </a:r>
            <a:r>
              <a:rPr lang="en-GB" dirty="0" err="1"/>
              <a:t>kan</a:t>
            </a:r>
            <a:r>
              <a:rPr lang="en-GB" dirty="0"/>
              <a:t> det </a:t>
            </a:r>
            <a:r>
              <a:rPr lang="en-GB" dirty="0" err="1"/>
              <a:t>oppleves</a:t>
            </a:r>
            <a:r>
              <a:rPr lang="en-GB" dirty="0"/>
              <a:t> å </a:t>
            </a:r>
            <a:r>
              <a:rPr lang="en-GB" dirty="0" err="1"/>
              <a:t>være</a:t>
            </a:r>
            <a:r>
              <a:rPr lang="en-GB" dirty="0"/>
              <a:t> </a:t>
            </a:r>
            <a:r>
              <a:rPr lang="en-GB" dirty="0" err="1"/>
              <a:t>en</a:t>
            </a:r>
            <a:r>
              <a:rPr lang="en-GB" dirty="0"/>
              <a:t> representant for </a:t>
            </a:r>
            <a:r>
              <a:rPr lang="en-GB" dirty="0" err="1"/>
              <a:t>en</a:t>
            </a:r>
            <a:r>
              <a:rPr lang="en-GB" dirty="0"/>
              <a:t> </a:t>
            </a:r>
            <a:r>
              <a:rPr lang="en-GB" dirty="0" err="1"/>
              <a:t>minoritet</a:t>
            </a:r>
            <a:r>
              <a:rPr lang="en-GB" dirty="0"/>
              <a:t> </a:t>
            </a:r>
            <a:r>
              <a:rPr lang="en-GB" dirty="0" err="1"/>
              <a:t>i</a:t>
            </a:r>
            <a:r>
              <a:rPr lang="en-GB" dirty="0"/>
              <a:t> et </a:t>
            </a:r>
            <a:r>
              <a:rPr lang="en-GB" dirty="0" err="1"/>
              <a:t>klasserom</a:t>
            </a:r>
            <a:r>
              <a:rPr lang="en-GB" dirty="0"/>
              <a:t>?</a:t>
            </a:r>
          </a:p>
          <a:p>
            <a:pPr>
              <a:defRPr/>
            </a:pPr>
            <a:endParaRPr lang="en-GB" dirty="0"/>
          </a:p>
          <a:p>
            <a:pPr>
              <a:defRPr/>
            </a:pPr>
            <a:r>
              <a:rPr lang="en-GB" dirty="0" err="1"/>
              <a:t>Hva</a:t>
            </a:r>
            <a:r>
              <a:rPr lang="en-GB" dirty="0"/>
              <a:t> </a:t>
            </a:r>
            <a:r>
              <a:rPr lang="en-GB" dirty="0" err="1"/>
              <a:t>kan</a:t>
            </a:r>
            <a:r>
              <a:rPr lang="en-GB" dirty="0"/>
              <a:t> </a:t>
            </a:r>
            <a:r>
              <a:rPr lang="en-GB" dirty="0" err="1"/>
              <a:t>elevene</a:t>
            </a:r>
            <a:r>
              <a:rPr lang="en-GB" dirty="0"/>
              <a:t> </a:t>
            </a:r>
            <a:r>
              <a:rPr lang="en-GB" dirty="0" err="1"/>
              <a:t>gjøre</a:t>
            </a:r>
            <a:r>
              <a:rPr lang="en-GB" dirty="0"/>
              <a:t> </a:t>
            </a:r>
            <a:r>
              <a:rPr lang="en-GB" dirty="0" err="1"/>
              <a:t>dersom</a:t>
            </a:r>
            <a:r>
              <a:rPr lang="en-GB" dirty="0"/>
              <a:t> </a:t>
            </a:r>
            <a:r>
              <a:rPr lang="en-GB" dirty="0" err="1"/>
              <a:t>dette</a:t>
            </a:r>
            <a:r>
              <a:rPr lang="en-GB" dirty="0"/>
              <a:t> </a:t>
            </a:r>
            <a:r>
              <a:rPr lang="en-GB" dirty="0" err="1"/>
              <a:t>skjer</a:t>
            </a:r>
            <a:r>
              <a:rPr lang="en-GB" dirty="0"/>
              <a:t> </a:t>
            </a:r>
            <a:r>
              <a:rPr lang="en-GB" dirty="0" err="1"/>
              <a:t>i</a:t>
            </a:r>
            <a:r>
              <a:rPr lang="en-GB" dirty="0"/>
              <a:t> </a:t>
            </a:r>
            <a:r>
              <a:rPr lang="en-GB" dirty="0" err="1"/>
              <a:t>deres</a:t>
            </a:r>
            <a:r>
              <a:rPr lang="en-GB" dirty="0"/>
              <a:t> </a:t>
            </a:r>
            <a:r>
              <a:rPr lang="en-GB" dirty="0" err="1"/>
              <a:t>klasserom</a:t>
            </a:r>
            <a:r>
              <a:rPr lang="en-GB" dirty="0"/>
              <a:t>? </a:t>
            </a:r>
            <a:r>
              <a:rPr lang="en-GB" dirty="0" err="1"/>
              <a:t>Snakk</a:t>
            </a:r>
            <a:r>
              <a:rPr lang="en-GB" dirty="0"/>
              <a:t> </a:t>
            </a:r>
            <a:r>
              <a:rPr lang="en-GB" dirty="0" err="1"/>
              <a:t>gjerne</a:t>
            </a:r>
            <a:r>
              <a:rPr lang="en-GB" dirty="0"/>
              <a:t> om </a:t>
            </a:r>
            <a:r>
              <a:rPr lang="en-GB" dirty="0" err="1"/>
              <a:t>skolens</a:t>
            </a:r>
            <a:r>
              <a:rPr lang="en-GB" dirty="0"/>
              <a:t> </a:t>
            </a:r>
            <a:r>
              <a:rPr lang="en-GB" dirty="0" err="1"/>
              <a:t>varslingsrutiner</a:t>
            </a:r>
            <a:r>
              <a:rPr lang="en-GB" dirty="0"/>
              <a:t> med </a:t>
            </a:r>
            <a:r>
              <a:rPr lang="en-GB" dirty="0" err="1"/>
              <a:t>elevene</a:t>
            </a:r>
            <a:r>
              <a:rPr lang="en-GB" dirty="0"/>
              <a:t>.</a:t>
            </a:r>
          </a:p>
          <a:p>
            <a:pPr>
              <a:defRPr/>
            </a:pPr>
            <a:endParaRPr lang="en-GB" dirty="0"/>
          </a:p>
          <a:p>
            <a:pPr>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Dersom </a:t>
            </a:r>
            <a:r>
              <a:rPr lang="en-GB" dirty="0" err="1"/>
              <a:t>samtalene</a:t>
            </a:r>
            <a:r>
              <a:rPr lang="en-GB" dirty="0"/>
              <a:t> </a:t>
            </a:r>
            <a:r>
              <a:rPr lang="en-GB" dirty="0" err="1"/>
              <a:t>i</a:t>
            </a:r>
            <a:r>
              <a:rPr lang="en-GB" dirty="0"/>
              <a:t> </a:t>
            </a:r>
            <a:r>
              <a:rPr lang="en-GB" dirty="0" err="1"/>
              <a:t>stor</a:t>
            </a:r>
            <a:r>
              <a:rPr lang="en-GB" dirty="0"/>
              <a:t> grad </a:t>
            </a:r>
            <a:r>
              <a:rPr lang="en-GB" dirty="0" err="1"/>
              <a:t>dreier</a:t>
            </a:r>
            <a:r>
              <a:rPr lang="en-GB" dirty="0"/>
              <a:t> seg </a:t>
            </a:r>
            <a:r>
              <a:rPr lang="en-GB" dirty="0" err="1"/>
              <a:t>rundt</a:t>
            </a:r>
            <a:r>
              <a:rPr lang="en-GB" dirty="0"/>
              <a:t> </a:t>
            </a:r>
            <a:r>
              <a:rPr lang="en-GB" dirty="0" err="1"/>
              <a:t>hva</a:t>
            </a:r>
            <a:r>
              <a:rPr lang="en-GB" dirty="0"/>
              <a:t> man </a:t>
            </a:r>
            <a:r>
              <a:rPr lang="en-GB" dirty="0" err="1"/>
              <a:t>kan</a:t>
            </a:r>
            <a:r>
              <a:rPr lang="en-GB" dirty="0"/>
              <a:t> </a:t>
            </a:r>
            <a:r>
              <a:rPr lang="en-GB" dirty="0" err="1"/>
              <a:t>gjøre</a:t>
            </a:r>
            <a:r>
              <a:rPr lang="en-GB" dirty="0"/>
              <a:t> med den </a:t>
            </a:r>
            <a:r>
              <a:rPr lang="en-GB" dirty="0" err="1"/>
              <a:t>som</a:t>
            </a:r>
            <a:r>
              <a:rPr lang="en-GB" dirty="0"/>
              <a:t> </a:t>
            </a:r>
            <a:r>
              <a:rPr lang="en-GB" dirty="0" err="1"/>
              <a:t>utsetter</a:t>
            </a:r>
            <a:r>
              <a:rPr lang="en-GB" dirty="0"/>
              <a:t> </a:t>
            </a:r>
            <a:r>
              <a:rPr lang="en-GB" dirty="0" err="1"/>
              <a:t>noen</a:t>
            </a:r>
            <a:r>
              <a:rPr lang="en-GB" dirty="0"/>
              <a:t> for </a:t>
            </a:r>
            <a:r>
              <a:rPr lang="en-GB" dirty="0" err="1"/>
              <a:t>hets</a:t>
            </a:r>
            <a:r>
              <a:rPr lang="en-GB" dirty="0"/>
              <a:t>, </a:t>
            </a:r>
            <a:r>
              <a:rPr lang="en-GB" dirty="0" err="1"/>
              <a:t>rasisme</a:t>
            </a:r>
            <a:r>
              <a:rPr lang="en-GB" dirty="0"/>
              <a:t> </a:t>
            </a:r>
            <a:r>
              <a:rPr lang="en-GB" dirty="0" err="1"/>
              <a:t>og</a:t>
            </a:r>
            <a:r>
              <a:rPr lang="en-GB" dirty="0"/>
              <a:t> </a:t>
            </a:r>
            <a:r>
              <a:rPr lang="en-GB" dirty="0" err="1"/>
              <a:t>diskriminering</a:t>
            </a:r>
            <a:r>
              <a:rPr lang="en-GB" dirty="0"/>
              <a:t> – </a:t>
            </a:r>
            <a:r>
              <a:rPr lang="en-GB" dirty="0" err="1"/>
              <a:t>spør</a:t>
            </a:r>
            <a:r>
              <a:rPr lang="en-GB" dirty="0"/>
              <a:t> </a:t>
            </a:r>
            <a:r>
              <a:rPr lang="en-GB" dirty="0" err="1"/>
              <a:t>elevene</a:t>
            </a:r>
            <a:r>
              <a:rPr lang="en-GB" dirty="0"/>
              <a:t> </a:t>
            </a:r>
            <a:r>
              <a:rPr lang="en-GB" dirty="0" err="1"/>
              <a:t>hvilke</a:t>
            </a:r>
            <a:r>
              <a:rPr lang="en-GB" dirty="0"/>
              <a:t> </a:t>
            </a:r>
            <a:r>
              <a:rPr lang="en-GB" dirty="0" err="1"/>
              <a:t>alternativer</a:t>
            </a:r>
            <a:r>
              <a:rPr lang="en-GB" dirty="0"/>
              <a:t> man </a:t>
            </a:r>
            <a:r>
              <a:rPr lang="en-GB" dirty="0" err="1"/>
              <a:t>har</a:t>
            </a:r>
            <a:r>
              <a:rPr lang="en-GB" dirty="0"/>
              <a:t> for å </a:t>
            </a:r>
            <a:r>
              <a:rPr lang="en-GB" dirty="0" err="1"/>
              <a:t>støtte</a:t>
            </a:r>
            <a:r>
              <a:rPr lang="en-GB" dirty="0"/>
              <a:t> den </a:t>
            </a:r>
            <a:r>
              <a:rPr lang="en-GB" dirty="0" err="1"/>
              <a:t>som</a:t>
            </a:r>
            <a:r>
              <a:rPr lang="en-GB" dirty="0"/>
              <a:t> </a:t>
            </a:r>
            <a:r>
              <a:rPr lang="en-GB" dirty="0" err="1"/>
              <a:t>har</a:t>
            </a:r>
            <a:r>
              <a:rPr lang="en-GB" dirty="0"/>
              <a:t> </a:t>
            </a:r>
            <a:r>
              <a:rPr lang="en-GB" dirty="0" err="1"/>
              <a:t>blitt</a:t>
            </a:r>
            <a:r>
              <a:rPr lang="en-GB" dirty="0"/>
              <a:t> </a:t>
            </a:r>
            <a:r>
              <a:rPr lang="en-GB" dirty="0" err="1"/>
              <a:t>utsatt</a:t>
            </a:r>
            <a:r>
              <a:rPr lang="en-GB" dirty="0"/>
              <a:t> for </a:t>
            </a:r>
            <a:r>
              <a:rPr lang="en-GB" dirty="0" err="1"/>
              <a:t>dette</a:t>
            </a:r>
            <a:r>
              <a:rPr lang="en-GB" dirty="0"/>
              <a:t>.</a:t>
            </a:r>
          </a:p>
          <a:p>
            <a:pPr>
              <a:defRPr/>
            </a:pPr>
            <a:endParaRPr lang="en-GB" dirty="0"/>
          </a:p>
          <a:p>
            <a:pPr>
              <a:defRPr/>
            </a:pPr>
            <a:endParaRPr lang="en-GB"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16</a:t>
            </a:fld>
            <a:endParaRPr lang="en-GB"/>
          </a:p>
        </p:txBody>
      </p:sp>
    </p:spTree>
    <p:extLst>
      <p:ext uri="{BB962C8B-B14F-4D97-AF65-F5344CB8AC3E}">
        <p14:creationId xmlns:p14="http://schemas.microsoft.com/office/powerpoint/2010/main" val="828185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i="1">
              <a:ea typeface="Calibri"/>
              <a:cs typeface="Calibri"/>
            </a:endParaRPr>
          </a:p>
          <a:p>
            <a:r>
              <a:rPr lang="en-US" i="1" err="1">
                <a:ea typeface="Calibri"/>
                <a:cs typeface="Calibri"/>
              </a:rPr>
              <a:t>Vurder</a:t>
            </a:r>
            <a:r>
              <a:rPr lang="en-US" i="1">
                <a:ea typeface="Calibri"/>
                <a:cs typeface="Calibri"/>
              </a:rPr>
              <a:t> om </a:t>
            </a:r>
            <a:r>
              <a:rPr lang="en-US" i="1" err="1">
                <a:ea typeface="Calibri"/>
                <a:cs typeface="Calibri"/>
              </a:rPr>
              <a:t>dette</a:t>
            </a:r>
            <a:r>
              <a:rPr lang="en-US" i="1">
                <a:ea typeface="Calibri"/>
                <a:cs typeface="Calibri"/>
              </a:rPr>
              <a:t> </a:t>
            </a:r>
            <a:r>
              <a:rPr lang="en-US" i="1" err="1">
                <a:ea typeface="Calibri"/>
                <a:cs typeface="Calibri"/>
              </a:rPr>
              <a:t>skal</a:t>
            </a:r>
            <a:r>
              <a:rPr lang="en-US" i="1">
                <a:ea typeface="Calibri"/>
                <a:cs typeface="Calibri"/>
              </a:rPr>
              <a:t> </a:t>
            </a:r>
            <a:r>
              <a:rPr lang="en-US" i="1" err="1">
                <a:ea typeface="Calibri"/>
                <a:cs typeface="Calibri"/>
              </a:rPr>
              <a:t>kun</a:t>
            </a:r>
            <a:r>
              <a:rPr lang="en-US" i="1">
                <a:ea typeface="Calibri"/>
                <a:cs typeface="Calibri"/>
              </a:rPr>
              <a:t> </a:t>
            </a:r>
            <a:r>
              <a:rPr lang="en-US" i="1" err="1">
                <a:ea typeface="Calibri"/>
                <a:cs typeface="Calibri"/>
              </a:rPr>
              <a:t>gjøres</a:t>
            </a:r>
            <a:r>
              <a:rPr lang="en-US" i="1">
                <a:ea typeface="Calibri"/>
                <a:cs typeface="Calibri"/>
              </a:rPr>
              <a:t> </a:t>
            </a:r>
            <a:r>
              <a:rPr lang="en-US" i="1" err="1">
                <a:ea typeface="Calibri"/>
                <a:cs typeface="Calibri"/>
              </a:rPr>
              <a:t>i</a:t>
            </a:r>
            <a:r>
              <a:rPr lang="en-US" i="1">
                <a:ea typeface="Calibri"/>
                <a:cs typeface="Calibri"/>
              </a:rPr>
              <a:t> </a:t>
            </a:r>
            <a:r>
              <a:rPr lang="en-US" i="1" err="1">
                <a:ea typeface="Calibri"/>
                <a:cs typeface="Calibri"/>
              </a:rPr>
              <a:t>gruppene</a:t>
            </a:r>
            <a:r>
              <a:rPr lang="en-US" i="1">
                <a:ea typeface="Calibri"/>
                <a:cs typeface="Calibri"/>
              </a:rPr>
              <a:t>, </a:t>
            </a:r>
            <a:r>
              <a:rPr lang="en-US" i="1" err="1">
                <a:ea typeface="Calibri"/>
                <a:cs typeface="Calibri"/>
              </a:rPr>
              <a:t>eller</a:t>
            </a:r>
            <a:r>
              <a:rPr lang="en-US" i="1">
                <a:ea typeface="Calibri"/>
                <a:cs typeface="Calibri"/>
              </a:rPr>
              <a:t> </a:t>
            </a:r>
            <a:r>
              <a:rPr lang="en-US" i="1" err="1">
                <a:ea typeface="Calibri"/>
                <a:cs typeface="Calibri"/>
              </a:rPr>
              <a:t>løftes</a:t>
            </a:r>
            <a:r>
              <a:rPr lang="en-US" i="1">
                <a:ea typeface="Calibri"/>
                <a:cs typeface="Calibri"/>
              </a:rPr>
              <a:t> </a:t>
            </a:r>
            <a:r>
              <a:rPr lang="en-US" i="1" err="1">
                <a:ea typeface="Calibri"/>
                <a:cs typeface="Calibri"/>
              </a:rPr>
              <a:t>i</a:t>
            </a:r>
            <a:r>
              <a:rPr lang="en-US" i="1">
                <a:ea typeface="Calibri"/>
                <a:cs typeface="Calibri"/>
              </a:rPr>
              <a:t> plenum, </a:t>
            </a:r>
            <a:r>
              <a:rPr lang="en-US" i="1" err="1">
                <a:ea typeface="Calibri"/>
                <a:cs typeface="Calibri"/>
              </a:rPr>
              <a:t>avhengig</a:t>
            </a:r>
            <a:r>
              <a:rPr lang="en-US" i="1">
                <a:ea typeface="Calibri"/>
                <a:cs typeface="Calibri"/>
              </a:rPr>
              <a:t> av </a:t>
            </a:r>
            <a:r>
              <a:rPr lang="en-US" i="1" err="1">
                <a:ea typeface="Calibri"/>
                <a:cs typeface="Calibri"/>
              </a:rPr>
              <a:t>hvor</a:t>
            </a:r>
            <a:r>
              <a:rPr lang="en-US" i="1">
                <a:ea typeface="Calibri"/>
                <a:cs typeface="Calibri"/>
              </a:rPr>
              <a:t> god </a:t>
            </a:r>
            <a:r>
              <a:rPr lang="en-US" i="1" err="1">
                <a:ea typeface="Calibri"/>
                <a:cs typeface="Calibri"/>
              </a:rPr>
              <a:t>tid</a:t>
            </a:r>
            <a:r>
              <a:rPr lang="en-US" i="1">
                <a:ea typeface="Calibri"/>
                <a:cs typeface="Calibri"/>
              </a:rPr>
              <a:t> du </a:t>
            </a:r>
            <a:r>
              <a:rPr lang="en-US" i="1" err="1">
                <a:ea typeface="Calibri"/>
                <a:cs typeface="Calibri"/>
              </a:rPr>
              <a:t>har</a:t>
            </a:r>
            <a:r>
              <a:rPr lang="en-US" i="1">
                <a:ea typeface="Calibri"/>
                <a:cs typeface="Calibri"/>
              </a:rPr>
              <a:t>.</a:t>
            </a:r>
          </a:p>
          <a:p>
            <a:endParaRPr lang="en-US" i="1">
              <a:ea typeface="Calibri"/>
              <a:cs typeface="Calibri"/>
            </a:endParaRPr>
          </a:p>
          <a:p>
            <a:r>
              <a:rPr lang="en-US" i="0" err="1">
                <a:ea typeface="Calibri"/>
                <a:cs typeface="Calibri"/>
              </a:rPr>
              <a:t>Formålet</a:t>
            </a:r>
            <a:r>
              <a:rPr lang="en-US" i="0">
                <a:ea typeface="Calibri"/>
                <a:cs typeface="Calibri"/>
              </a:rPr>
              <a:t> med </a:t>
            </a:r>
            <a:r>
              <a:rPr lang="en-US" i="0" err="1">
                <a:ea typeface="Calibri"/>
                <a:cs typeface="Calibri"/>
              </a:rPr>
              <a:t>disse</a:t>
            </a:r>
            <a:r>
              <a:rPr lang="en-US" i="0">
                <a:ea typeface="Calibri"/>
                <a:cs typeface="Calibri"/>
              </a:rPr>
              <a:t> </a:t>
            </a:r>
            <a:r>
              <a:rPr lang="en-US" i="0" err="1">
                <a:ea typeface="Calibri"/>
                <a:cs typeface="Calibri"/>
              </a:rPr>
              <a:t>refleksjonene</a:t>
            </a:r>
            <a:r>
              <a:rPr lang="en-US" i="0">
                <a:ea typeface="Calibri"/>
                <a:cs typeface="Calibri"/>
              </a:rPr>
              <a:t> er å vise </a:t>
            </a:r>
            <a:r>
              <a:rPr lang="en-US" i="0" err="1">
                <a:ea typeface="Calibri"/>
                <a:cs typeface="Calibri"/>
              </a:rPr>
              <a:t>bredden</a:t>
            </a:r>
            <a:r>
              <a:rPr lang="en-US" i="0">
                <a:ea typeface="Calibri"/>
                <a:cs typeface="Calibri"/>
              </a:rPr>
              <a:t> </a:t>
            </a:r>
            <a:r>
              <a:rPr lang="en-US" i="0" err="1">
                <a:ea typeface="Calibri"/>
                <a:cs typeface="Calibri"/>
              </a:rPr>
              <a:t>i</a:t>
            </a:r>
            <a:r>
              <a:rPr lang="en-US" i="0">
                <a:ea typeface="Calibri"/>
                <a:cs typeface="Calibri"/>
              </a:rPr>
              <a:t> </a:t>
            </a:r>
            <a:r>
              <a:rPr lang="en-US" i="0" err="1">
                <a:ea typeface="Calibri"/>
                <a:cs typeface="Calibri"/>
              </a:rPr>
              <a:t>metodene</a:t>
            </a:r>
            <a:r>
              <a:rPr lang="en-US" i="0">
                <a:ea typeface="Calibri"/>
                <a:cs typeface="Calibri"/>
              </a:rPr>
              <a:t> vi </a:t>
            </a:r>
            <a:r>
              <a:rPr lang="en-US" i="0" err="1">
                <a:ea typeface="Calibri"/>
                <a:cs typeface="Calibri"/>
              </a:rPr>
              <a:t>bruker</a:t>
            </a:r>
            <a:r>
              <a:rPr lang="en-US" i="0">
                <a:ea typeface="Calibri"/>
                <a:cs typeface="Calibri"/>
              </a:rPr>
              <a:t> for å gripe inn </a:t>
            </a:r>
            <a:r>
              <a:rPr lang="en-US" i="0" err="1">
                <a:ea typeface="Calibri"/>
                <a:cs typeface="Calibri"/>
              </a:rPr>
              <a:t>i</a:t>
            </a:r>
            <a:r>
              <a:rPr lang="en-US" i="0">
                <a:ea typeface="Calibri"/>
                <a:cs typeface="Calibri"/>
              </a:rPr>
              <a:t> </a:t>
            </a:r>
            <a:r>
              <a:rPr lang="en-US" i="0" err="1">
                <a:ea typeface="Calibri"/>
                <a:cs typeface="Calibri"/>
              </a:rPr>
              <a:t>ulike</a:t>
            </a:r>
            <a:r>
              <a:rPr lang="en-US" i="0">
                <a:ea typeface="Calibri"/>
                <a:cs typeface="Calibri"/>
              </a:rPr>
              <a:t> </a:t>
            </a:r>
            <a:r>
              <a:rPr lang="en-US" i="0" err="1">
                <a:ea typeface="Calibri"/>
                <a:cs typeface="Calibri"/>
              </a:rPr>
              <a:t>situasjoner</a:t>
            </a:r>
            <a:r>
              <a:rPr lang="en-US" i="0">
                <a:ea typeface="Calibri"/>
                <a:cs typeface="Calibri"/>
              </a:rPr>
              <a:t> </a:t>
            </a:r>
            <a:r>
              <a:rPr lang="en-US" i="0" err="1">
                <a:ea typeface="Calibri"/>
                <a:cs typeface="Calibri"/>
              </a:rPr>
              <a:t>på</a:t>
            </a:r>
            <a:r>
              <a:rPr lang="en-US" i="0">
                <a:ea typeface="Calibri"/>
                <a:cs typeface="Calibri"/>
              </a:rPr>
              <a:t>. Dette </a:t>
            </a:r>
            <a:r>
              <a:rPr lang="en-US" i="0" err="1">
                <a:ea typeface="Calibri"/>
                <a:cs typeface="Calibri"/>
              </a:rPr>
              <a:t>avhenger</a:t>
            </a:r>
            <a:r>
              <a:rPr lang="en-US" i="0">
                <a:ea typeface="Calibri"/>
                <a:cs typeface="Calibri"/>
              </a:rPr>
              <a:t> av </a:t>
            </a:r>
            <a:r>
              <a:rPr lang="en-US" i="0" err="1">
                <a:ea typeface="Calibri"/>
                <a:cs typeface="Calibri"/>
              </a:rPr>
              <a:t>blant</a:t>
            </a:r>
            <a:r>
              <a:rPr lang="en-US" i="0">
                <a:ea typeface="Calibri"/>
                <a:cs typeface="Calibri"/>
              </a:rPr>
              <a:t> </a:t>
            </a:r>
            <a:r>
              <a:rPr lang="en-US" i="0" err="1">
                <a:ea typeface="Calibri"/>
                <a:cs typeface="Calibri"/>
              </a:rPr>
              <a:t>annet</a:t>
            </a:r>
            <a:r>
              <a:rPr lang="en-US" i="0">
                <a:ea typeface="Calibri"/>
                <a:cs typeface="Calibri"/>
              </a:rPr>
              <a:t> av </a:t>
            </a:r>
            <a:r>
              <a:rPr lang="en-US" i="0" err="1">
                <a:ea typeface="Calibri"/>
                <a:cs typeface="Calibri"/>
              </a:rPr>
              <a:t>kontekst</a:t>
            </a:r>
            <a:r>
              <a:rPr lang="en-US" i="0">
                <a:ea typeface="Calibri"/>
                <a:cs typeface="Calibri"/>
              </a:rPr>
              <a:t>, </a:t>
            </a:r>
            <a:r>
              <a:rPr lang="en-US" i="0" err="1">
                <a:ea typeface="Calibri"/>
                <a:cs typeface="Calibri"/>
              </a:rPr>
              <a:t>våre</a:t>
            </a:r>
            <a:r>
              <a:rPr lang="en-US" i="0">
                <a:ea typeface="Calibri"/>
                <a:cs typeface="Calibri"/>
              </a:rPr>
              <a:t> </a:t>
            </a:r>
            <a:r>
              <a:rPr lang="en-US" i="0" err="1">
                <a:ea typeface="Calibri"/>
                <a:cs typeface="Calibri"/>
              </a:rPr>
              <a:t>egne</a:t>
            </a:r>
            <a:r>
              <a:rPr lang="en-US" i="0">
                <a:ea typeface="Calibri"/>
                <a:cs typeface="Calibri"/>
              </a:rPr>
              <a:t> </a:t>
            </a:r>
            <a:r>
              <a:rPr lang="en-US" i="0" err="1">
                <a:ea typeface="Calibri"/>
                <a:cs typeface="Calibri"/>
              </a:rPr>
              <a:t>komfortsoner</a:t>
            </a:r>
            <a:r>
              <a:rPr lang="en-US" i="0">
                <a:ea typeface="Calibri"/>
                <a:cs typeface="Calibri"/>
              </a:rPr>
              <a:t> </a:t>
            </a:r>
            <a:r>
              <a:rPr lang="en-US" i="0" err="1">
                <a:ea typeface="Calibri"/>
                <a:cs typeface="Calibri"/>
              </a:rPr>
              <a:t>og</a:t>
            </a:r>
            <a:r>
              <a:rPr lang="en-US" i="0">
                <a:ea typeface="Calibri"/>
                <a:cs typeface="Calibri"/>
              </a:rPr>
              <a:t> </a:t>
            </a:r>
            <a:r>
              <a:rPr lang="en-US" i="0" err="1">
                <a:ea typeface="Calibri"/>
                <a:cs typeface="Calibri"/>
              </a:rPr>
              <a:t>sikkerhet</a:t>
            </a:r>
            <a:r>
              <a:rPr lang="en-US" i="0">
                <a:ea typeface="Calibri"/>
                <a:cs typeface="Calibri"/>
              </a:rPr>
              <a:t>.</a:t>
            </a:r>
          </a:p>
          <a:p>
            <a:r>
              <a:rPr lang="en-US" i="0">
                <a:ea typeface="Calibri"/>
                <a:cs typeface="Calibri"/>
              </a:rPr>
              <a:t>Det </a:t>
            </a:r>
            <a:r>
              <a:rPr lang="en-US" i="0" err="1">
                <a:ea typeface="Calibri"/>
                <a:cs typeface="Calibri"/>
              </a:rPr>
              <a:t>viktigste</a:t>
            </a:r>
            <a:r>
              <a:rPr lang="en-US" i="0">
                <a:ea typeface="Calibri"/>
                <a:cs typeface="Calibri"/>
              </a:rPr>
              <a:t> er at </a:t>
            </a:r>
            <a:r>
              <a:rPr lang="en-US" i="0" err="1">
                <a:ea typeface="Calibri"/>
                <a:cs typeface="Calibri"/>
              </a:rPr>
              <a:t>elevene</a:t>
            </a:r>
            <a:r>
              <a:rPr lang="en-US" i="0">
                <a:ea typeface="Calibri"/>
                <a:cs typeface="Calibri"/>
              </a:rPr>
              <a:t> ser at det er mange </a:t>
            </a:r>
            <a:r>
              <a:rPr lang="en-US" i="0" err="1">
                <a:ea typeface="Calibri"/>
                <a:cs typeface="Calibri"/>
              </a:rPr>
              <a:t>måter</a:t>
            </a:r>
            <a:r>
              <a:rPr lang="en-US" i="0">
                <a:ea typeface="Calibri"/>
                <a:cs typeface="Calibri"/>
              </a:rPr>
              <a:t> man </a:t>
            </a:r>
            <a:r>
              <a:rPr lang="en-US" i="0" err="1">
                <a:ea typeface="Calibri"/>
                <a:cs typeface="Calibri"/>
              </a:rPr>
              <a:t>kan</a:t>
            </a:r>
            <a:r>
              <a:rPr lang="en-US" i="0">
                <a:ea typeface="Calibri"/>
                <a:cs typeface="Calibri"/>
              </a:rPr>
              <a:t> vise at man </a:t>
            </a:r>
            <a:r>
              <a:rPr lang="en-US" i="0" err="1">
                <a:ea typeface="Calibri"/>
                <a:cs typeface="Calibri"/>
              </a:rPr>
              <a:t>bryr</a:t>
            </a:r>
            <a:r>
              <a:rPr lang="en-US" i="0">
                <a:ea typeface="Calibri"/>
                <a:cs typeface="Calibri"/>
              </a:rPr>
              <a:t> seg </a:t>
            </a:r>
            <a:r>
              <a:rPr lang="en-US" i="0" err="1">
                <a:ea typeface="Calibri"/>
                <a:cs typeface="Calibri"/>
              </a:rPr>
              <a:t>på</a:t>
            </a:r>
            <a:r>
              <a:rPr lang="en-US" i="0">
                <a:ea typeface="Calibri"/>
                <a:cs typeface="Calibri"/>
              </a:rPr>
              <a:t>, </a:t>
            </a:r>
            <a:r>
              <a:rPr lang="en-US" i="0" err="1">
                <a:ea typeface="Calibri"/>
                <a:cs typeface="Calibri"/>
              </a:rPr>
              <a:t>og</a:t>
            </a:r>
            <a:r>
              <a:rPr lang="en-US" i="0">
                <a:ea typeface="Calibri"/>
                <a:cs typeface="Calibri"/>
              </a:rPr>
              <a:t> at man </a:t>
            </a:r>
            <a:r>
              <a:rPr lang="en-US" i="0" err="1">
                <a:ea typeface="Calibri"/>
                <a:cs typeface="Calibri"/>
              </a:rPr>
              <a:t>ikke</a:t>
            </a:r>
            <a:r>
              <a:rPr lang="en-US" i="0">
                <a:ea typeface="Calibri"/>
                <a:cs typeface="Calibri"/>
              </a:rPr>
              <a:t> </a:t>
            </a:r>
            <a:r>
              <a:rPr lang="en-US" i="0" err="1">
                <a:ea typeface="Calibri"/>
                <a:cs typeface="Calibri"/>
              </a:rPr>
              <a:t>aksepterer</a:t>
            </a:r>
            <a:r>
              <a:rPr lang="en-US" i="0">
                <a:ea typeface="Calibri"/>
                <a:cs typeface="Calibri"/>
              </a:rPr>
              <a:t> </a:t>
            </a:r>
            <a:r>
              <a:rPr lang="en-US" i="0" err="1">
                <a:ea typeface="Calibri"/>
                <a:cs typeface="Calibri"/>
              </a:rPr>
              <a:t>hets</a:t>
            </a:r>
            <a:r>
              <a:rPr lang="en-US" i="0">
                <a:ea typeface="Calibri"/>
                <a:cs typeface="Calibri"/>
              </a:rPr>
              <a:t>, </a:t>
            </a:r>
            <a:r>
              <a:rPr lang="en-US" i="0" err="1">
                <a:ea typeface="Calibri"/>
                <a:cs typeface="Calibri"/>
              </a:rPr>
              <a:t>rasisme</a:t>
            </a:r>
            <a:r>
              <a:rPr lang="en-US" i="0">
                <a:ea typeface="Calibri"/>
                <a:cs typeface="Calibri"/>
              </a:rPr>
              <a:t> </a:t>
            </a:r>
            <a:r>
              <a:rPr lang="en-US" i="0" err="1">
                <a:ea typeface="Calibri"/>
                <a:cs typeface="Calibri"/>
              </a:rPr>
              <a:t>og</a:t>
            </a:r>
            <a:r>
              <a:rPr lang="en-US" i="0">
                <a:ea typeface="Calibri"/>
                <a:cs typeface="Calibri"/>
              </a:rPr>
              <a:t> </a:t>
            </a:r>
            <a:r>
              <a:rPr lang="en-US" i="0" err="1">
                <a:ea typeface="Calibri"/>
                <a:cs typeface="Calibri"/>
              </a:rPr>
              <a:t>diskriminering</a:t>
            </a:r>
            <a:r>
              <a:rPr lang="en-US" i="0">
                <a:ea typeface="Calibri"/>
                <a:cs typeface="Calibri"/>
              </a:rPr>
              <a:t>.</a:t>
            </a:r>
          </a:p>
          <a:p>
            <a:endParaRPr lang="en-US" i="0">
              <a:ea typeface="Calibri"/>
              <a:cs typeface="Calibri"/>
            </a:endParaRPr>
          </a:p>
          <a:p>
            <a:r>
              <a:rPr lang="en-US" b="1" i="0">
                <a:ea typeface="Calibri"/>
                <a:cs typeface="Calibri"/>
              </a:rPr>
              <a:t>Andre </a:t>
            </a:r>
            <a:r>
              <a:rPr lang="en-US" b="1" i="0" err="1">
                <a:ea typeface="Calibri"/>
                <a:cs typeface="Calibri"/>
              </a:rPr>
              <a:t>oppfølgingsspørsmål</a:t>
            </a:r>
            <a:r>
              <a:rPr lang="en-US" b="1" i="0">
                <a:ea typeface="Calibri"/>
                <a:cs typeface="Calibri"/>
              </a:rPr>
              <a:t>:</a:t>
            </a:r>
          </a:p>
          <a:p>
            <a:r>
              <a:rPr lang="en-US" i="0">
                <a:ea typeface="Calibri"/>
                <a:cs typeface="Calibri"/>
              </a:rPr>
              <a:t>- </a:t>
            </a:r>
            <a:r>
              <a:rPr lang="en-US" i="0" err="1">
                <a:ea typeface="Calibri"/>
                <a:cs typeface="Calibri"/>
              </a:rPr>
              <a:t>Tror</a:t>
            </a:r>
            <a:r>
              <a:rPr lang="en-US" i="0">
                <a:ea typeface="Calibri"/>
                <a:cs typeface="Calibri"/>
              </a:rPr>
              <a:t> du </a:t>
            </a:r>
            <a:r>
              <a:rPr lang="en-US" i="0" err="1">
                <a:ea typeface="Calibri"/>
                <a:cs typeface="Calibri"/>
              </a:rPr>
              <a:t>svarene</a:t>
            </a:r>
            <a:r>
              <a:rPr lang="en-US" i="0">
                <a:ea typeface="Calibri"/>
                <a:cs typeface="Calibri"/>
              </a:rPr>
              <a:t> dine </a:t>
            </a:r>
            <a:r>
              <a:rPr lang="en-US" i="0" err="1">
                <a:ea typeface="Calibri"/>
                <a:cs typeface="Calibri"/>
              </a:rPr>
              <a:t>ville</a:t>
            </a:r>
            <a:r>
              <a:rPr lang="en-US" i="0">
                <a:ea typeface="Calibri"/>
                <a:cs typeface="Calibri"/>
              </a:rPr>
              <a:t> </a:t>
            </a:r>
            <a:r>
              <a:rPr lang="en-US" i="0" err="1">
                <a:ea typeface="Calibri"/>
                <a:cs typeface="Calibri"/>
              </a:rPr>
              <a:t>vært</a:t>
            </a:r>
            <a:r>
              <a:rPr lang="en-US" i="0">
                <a:ea typeface="Calibri"/>
                <a:cs typeface="Calibri"/>
              </a:rPr>
              <a:t> </a:t>
            </a:r>
            <a:r>
              <a:rPr lang="en-US" i="0" err="1">
                <a:ea typeface="Calibri"/>
                <a:cs typeface="Calibri"/>
              </a:rPr>
              <a:t>annerledes</a:t>
            </a:r>
            <a:r>
              <a:rPr lang="en-US" i="0">
                <a:ea typeface="Calibri"/>
                <a:cs typeface="Calibri"/>
              </a:rPr>
              <a:t> </a:t>
            </a:r>
            <a:r>
              <a:rPr lang="en-US" i="0" err="1">
                <a:ea typeface="Calibri"/>
                <a:cs typeface="Calibri"/>
              </a:rPr>
              <a:t>hvis</a:t>
            </a:r>
            <a:r>
              <a:rPr lang="en-US" i="0">
                <a:ea typeface="Calibri"/>
                <a:cs typeface="Calibri"/>
              </a:rPr>
              <a:t> </a:t>
            </a:r>
            <a:r>
              <a:rPr lang="en-US" i="0" err="1">
                <a:ea typeface="Calibri"/>
                <a:cs typeface="Calibri"/>
              </a:rPr>
              <a:t>personen</a:t>
            </a:r>
            <a:r>
              <a:rPr lang="en-US" i="0">
                <a:ea typeface="Calibri"/>
                <a:cs typeface="Calibri"/>
              </a:rPr>
              <a:t> </a:t>
            </a:r>
            <a:r>
              <a:rPr lang="en-US" i="0" err="1">
                <a:ea typeface="Calibri"/>
                <a:cs typeface="Calibri"/>
              </a:rPr>
              <a:t>som</a:t>
            </a:r>
            <a:r>
              <a:rPr lang="en-US" i="0">
                <a:ea typeface="Calibri"/>
                <a:cs typeface="Calibri"/>
              </a:rPr>
              <a:t> </a:t>
            </a:r>
            <a:r>
              <a:rPr lang="en-US" i="0" err="1">
                <a:ea typeface="Calibri"/>
                <a:cs typeface="Calibri"/>
              </a:rPr>
              <a:t>ble</a:t>
            </a:r>
            <a:r>
              <a:rPr lang="en-US" i="0">
                <a:ea typeface="Calibri"/>
                <a:cs typeface="Calibri"/>
              </a:rPr>
              <a:t> </a:t>
            </a:r>
            <a:r>
              <a:rPr lang="en-US" i="0" err="1">
                <a:ea typeface="Calibri"/>
                <a:cs typeface="Calibri"/>
              </a:rPr>
              <a:t>utsatt</a:t>
            </a:r>
            <a:r>
              <a:rPr lang="en-US" i="0">
                <a:ea typeface="Calibri"/>
                <a:cs typeface="Calibri"/>
              </a:rPr>
              <a:t> for </a:t>
            </a:r>
            <a:r>
              <a:rPr lang="en-US" i="0" err="1">
                <a:ea typeface="Calibri"/>
                <a:cs typeface="Calibri"/>
              </a:rPr>
              <a:t>hets</a:t>
            </a:r>
            <a:r>
              <a:rPr lang="en-US" i="0">
                <a:ea typeface="Calibri"/>
                <a:cs typeface="Calibri"/>
              </a:rPr>
              <a:t> var et </a:t>
            </a:r>
            <a:r>
              <a:rPr lang="en-US" i="0" err="1">
                <a:ea typeface="Calibri"/>
                <a:cs typeface="Calibri"/>
              </a:rPr>
              <a:t>nært</a:t>
            </a:r>
            <a:r>
              <a:rPr lang="en-US" i="0">
                <a:ea typeface="Calibri"/>
                <a:cs typeface="Calibri"/>
              </a:rPr>
              <a:t> </a:t>
            </a:r>
            <a:r>
              <a:rPr lang="en-US" i="0" err="1">
                <a:ea typeface="Calibri"/>
                <a:cs typeface="Calibri"/>
              </a:rPr>
              <a:t>familiemedlem</a:t>
            </a:r>
            <a:r>
              <a:rPr lang="en-US" i="0">
                <a:ea typeface="Calibri"/>
                <a:cs typeface="Calibri"/>
              </a:rPr>
              <a:t>?</a:t>
            </a:r>
          </a:p>
          <a:p>
            <a:r>
              <a:rPr lang="en-US" i="0">
                <a:ea typeface="Calibri"/>
                <a:cs typeface="Calibri"/>
              </a:rPr>
              <a:t>- </a:t>
            </a:r>
            <a:r>
              <a:rPr lang="en-US" i="0" err="1">
                <a:ea typeface="Calibri"/>
                <a:cs typeface="Calibri"/>
              </a:rPr>
              <a:t>Tror</a:t>
            </a:r>
            <a:r>
              <a:rPr lang="en-US" i="0">
                <a:ea typeface="Calibri"/>
                <a:cs typeface="Calibri"/>
              </a:rPr>
              <a:t> du </a:t>
            </a:r>
            <a:r>
              <a:rPr lang="en-US" i="0" err="1">
                <a:ea typeface="Calibri"/>
                <a:cs typeface="Calibri"/>
              </a:rPr>
              <a:t>svarene</a:t>
            </a:r>
            <a:r>
              <a:rPr lang="en-US" i="0">
                <a:ea typeface="Calibri"/>
                <a:cs typeface="Calibri"/>
              </a:rPr>
              <a:t> dine </a:t>
            </a:r>
            <a:r>
              <a:rPr lang="en-US" i="0" err="1">
                <a:ea typeface="Calibri"/>
                <a:cs typeface="Calibri"/>
              </a:rPr>
              <a:t>ville</a:t>
            </a:r>
            <a:r>
              <a:rPr lang="en-US" i="0">
                <a:ea typeface="Calibri"/>
                <a:cs typeface="Calibri"/>
              </a:rPr>
              <a:t> </a:t>
            </a:r>
            <a:r>
              <a:rPr lang="en-US" i="0" err="1">
                <a:ea typeface="Calibri"/>
                <a:cs typeface="Calibri"/>
              </a:rPr>
              <a:t>vært</a:t>
            </a:r>
            <a:r>
              <a:rPr lang="en-US" i="0">
                <a:ea typeface="Calibri"/>
                <a:cs typeface="Calibri"/>
              </a:rPr>
              <a:t> </a:t>
            </a:r>
            <a:r>
              <a:rPr lang="en-US" i="0" err="1">
                <a:ea typeface="Calibri"/>
                <a:cs typeface="Calibri"/>
              </a:rPr>
              <a:t>annerledes</a:t>
            </a:r>
            <a:r>
              <a:rPr lang="en-US" i="0">
                <a:ea typeface="Calibri"/>
                <a:cs typeface="Calibri"/>
              </a:rPr>
              <a:t> </a:t>
            </a:r>
            <a:r>
              <a:rPr lang="en-US" i="0" err="1">
                <a:ea typeface="Calibri"/>
                <a:cs typeface="Calibri"/>
              </a:rPr>
              <a:t>hvis</a:t>
            </a:r>
            <a:r>
              <a:rPr lang="en-US" i="0">
                <a:ea typeface="Calibri"/>
                <a:cs typeface="Calibri"/>
              </a:rPr>
              <a:t> </a:t>
            </a:r>
            <a:r>
              <a:rPr lang="en-US" i="0" err="1">
                <a:ea typeface="Calibri"/>
                <a:cs typeface="Calibri"/>
              </a:rPr>
              <a:t>personen</a:t>
            </a:r>
            <a:r>
              <a:rPr lang="en-US" i="0">
                <a:ea typeface="Calibri"/>
                <a:cs typeface="Calibri"/>
              </a:rPr>
              <a:t> </a:t>
            </a:r>
            <a:r>
              <a:rPr lang="en-US" i="0" err="1">
                <a:ea typeface="Calibri"/>
                <a:cs typeface="Calibri"/>
              </a:rPr>
              <a:t>som</a:t>
            </a:r>
            <a:r>
              <a:rPr lang="en-US" i="0">
                <a:ea typeface="Calibri"/>
                <a:cs typeface="Calibri"/>
              </a:rPr>
              <a:t> </a:t>
            </a:r>
            <a:r>
              <a:rPr lang="en-US" i="0" err="1">
                <a:ea typeface="Calibri"/>
                <a:cs typeface="Calibri"/>
              </a:rPr>
              <a:t>hetset</a:t>
            </a:r>
            <a:r>
              <a:rPr lang="en-US" i="0">
                <a:ea typeface="Calibri"/>
                <a:cs typeface="Calibri"/>
              </a:rPr>
              <a:t> </a:t>
            </a:r>
            <a:r>
              <a:rPr lang="en-US" i="0" err="1">
                <a:ea typeface="Calibri"/>
                <a:cs typeface="Calibri"/>
              </a:rPr>
              <a:t>noen</a:t>
            </a:r>
            <a:r>
              <a:rPr lang="en-US" i="0">
                <a:ea typeface="Calibri"/>
                <a:cs typeface="Calibri"/>
              </a:rPr>
              <a:t> var </a:t>
            </a:r>
            <a:r>
              <a:rPr lang="en-US" i="0" err="1">
                <a:ea typeface="Calibri"/>
                <a:cs typeface="Calibri"/>
              </a:rPr>
              <a:t>vennen</a:t>
            </a:r>
            <a:r>
              <a:rPr lang="en-US" i="0">
                <a:ea typeface="Calibri"/>
                <a:cs typeface="Calibri"/>
              </a:rPr>
              <a:t> din?</a:t>
            </a:r>
          </a:p>
          <a:p>
            <a:endParaRPr lang="en-US" i="0">
              <a:ea typeface="Calibri"/>
              <a:cs typeface="Calibri"/>
            </a:endParaRPr>
          </a:p>
        </p:txBody>
      </p:sp>
      <p:sp>
        <p:nvSpPr>
          <p:cNvPr id="4" name="Plassholder for lysbildenummer 3"/>
          <p:cNvSpPr>
            <a:spLocks noGrp="1"/>
          </p:cNvSpPr>
          <p:nvPr>
            <p:ph type="sldNum" sz="quarter" idx="5"/>
          </p:nvPr>
        </p:nvSpPr>
        <p:spPr/>
        <p:txBody>
          <a:bodyPr/>
          <a:lstStyle/>
          <a:p>
            <a:fld id="{78F8475E-C3CA-454B-B2A5-C0CF509BE10C}" type="slidenum">
              <a:rPr lang="en-GB" smtClean="0"/>
              <a:t>17</a:t>
            </a:fld>
            <a:endParaRPr lang="en-GB"/>
          </a:p>
        </p:txBody>
      </p:sp>
    </p:spTree>
    <p:extLst>
      <p:ext uri="{BB962C8B-B14F-4D97-AF65-F5344CB8AC3E}">
        <p14:creationId xmlns:p14="http://schemas.microsoft.com/office/powerpoint/2010/main" val="3073486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1" i="0" err="1">
                <a:ea typeface="Calibri"/>
                <a:cs typeface="Calibri"/>
              </a:rPr>
              <a:t>Til</a:t>
            </a:r>
            <a:r>
              <a:rPr lang="en-US" b="1" i="0">
                <a:ea typeface="Calibri"/>
                <a:cs typeface="Calibri"/>
              </a:rPr>
              <a:t> deg </a:t>
            </a:r>
            <a:r>
              <a:rPr lang="en-US" b="1" i="0" err="1">
                <a:ea typeface="Calibri"/>
                <a:cs typeface="Calibri"/>
              </a:rPr>
              <a:t>som</a:t>
            </a:r>
            <a:r>
              <a:rPr lang="en-US" b="1" i="0">
                <a:ea typeface="Calibri"/>
                <a:cs typeface="Calibri"/>
              </a:rPr>
              <a:t> </a:t>
            </a:r>
            <a:r>
              <a:rPr lang="en-US" b="1" i="0" err="1">
                <a:ea typeface="Calibri"/>
                <a:cs typeface="Calibri"/>
              </a:rPr>
              <a:t>lærer</a:t>
            </a:r>
            <a:r>
              <a:rPr lang="en-US" b="1" i="0">
                <a:ea typeface="Calibri"/>
                <a:cs typeface="Calibri"/>
              </a:rPr>
              <a:t>:</a:t>
            </a:r>
          </a:p>
          <a:p>
            <a:endParaRPr lang="en-US" b="1" i="0">
              <a:ea typeface="Calibri"/>
              <a:cs typeface="Calibri"/>
            </a:endParaRPr>
          </a:p>
          <a:p>
            <a:r>
              <a:rPr lang="en-GB">
                <a:latin typeface="Calibri" panose="020F0502020204030204"/>
                <a:ea typeface="Calibri" panose="020F0502020204030204"/>
                <a:cs typeface="Calibri" panose="020F0502020204030204"/>
              </a:rPr>
              <a:t>La </a:t>
            </a:r>
            <a:r>
              <a:rPr lang="en-GB" err="1">
                <a:latin typeface="Calibri" panose="020F0502020204030204"/>
                <a:ea typeface="Calibri" panose="020F0502020204030204"/>
                <a:cs typeface="Calibri" panose="020F0502020204030204"/>
              </a:rPr>
              <a:t>elevene</a:t>
            </a:r>
            <a:r>
              <a:rPr lang="en-GB">
                <a:latin typeface="Calibri" panose="020F0502020204030204"/>
                <a:ea typeface="Calibri" panose="020F0502020204030204"/>
                <a:cs typeface="Calibri" panose="020F0502020204030204"/>
              </a:rPr>
              <a:t> </a:t>
            </a:r>
            <a:r>
              <a:rPr lang="en-GB" err="1">
                <a:latin typeface="Calibri" panose="020F0502020204030204"/>
                <a:ea typeface="Calibri" panose="020F0502020204030204"/>
                <a:cs typeface="Calibri" panose="020F0502020204030204"/>
              </a:rPr>
              <a:t>reflektere</a:t>
            </a:r>
            <a:r>
              <a:rPr lang="en-GB">
                <a:latin typeface="Calibri" panose="020F0502020204030204"/>
                <a:ea typeface="Calibri" panose="020F0502020204030204"/>
                <a:cs typeface="Calibri" panose="020F0502020204030204"/>
              </a:rPr>
              <a:t> over </a:t>
            </a:r>
            <a:r>
              <a:rPr lang="en-GB" err="1">
                <a:latin typeface="Calibri" panose="020F0502020204030204"/>
                <a:ea typeface="Calibri" panose="020F0502020204030204"/>
                <a:cs typeface="Calibri" panose="020F0502020204030204"/>
              </a:rPr>
              <a:t>disse</a:t>
            </a:r>
            <a:r>
              <a:rPr lang="en-GB">
                <a:latin typeface="Calibri" panose="020F0502020204030204"/>
                <a:ea typeface="Calibri" panose="020F0502020204030204"/>
                <a:cs typeface="Calibri" panose="020F0502020204030204"/>
              </a:rPr>
              <a:t> </a:t>
            </a:r>
            <a:r>
              <a:rPr lang="en-GB" err="1">
                <a:latin typeface="Calibri" panose="020F0502020204030204"/>
                <a:ea typeface="Calibri" panose="020F0502020204030204"/>
                <a:cs typeface="Calibri" panose="020F0502020204030204"/>
              </a:rPr>
              <a:t>spørsmålene</a:t>
            </a:r>
            <a:r>
              <a:rPr lang="en-GB">
                <a:latin typeface="Calibri" panose="020F0502020204030204"/>
                <a:ea typeface="Calibri" panose="020F0502020204030204"/>
                <a:cs typeface="Calibri" panose="020F0502020204030204"/>
              </a:rPr>
              <a:t> </a:t>
            </a:r>
            <a:r>
              <a:rPr lang="en-GB" err="1">
                <a:latin typeface="Calibri" panose="020F0502020204030204"/>
                <a:ea typeface="Calibri" panose="020F0502020204030204"/>
                <a:cs typeface="Calibri" panose="020F0502020204030204"/>
              </a:rPr>
              <a:t>enten</a:t>
            </a:r>
            <a:r>
              <a:rPr lang="en-GB">
                <a:latin typeface="Calibri" panose="020F0502020204030204"/>
                <a:ea typeface="Calibri" panose="020F0502020204030204"/>
                <a:cs typeface="Calibri" panose="020F0502020204030204"/>
              </a:rPr>
              <a:t> </a:t>
            </a:r>
            <a:r>
              <a:rPr lang="en-GB" err="1">
                <a:latin typeface="Calibri" panose="020F0502020204030204"/>
                <a:ea typeface="Calibri" panose="020F0502020204030204"/>
                <a:cs typeface="Calibri" panose="020F0502020204030204"/>
              </a:rPr>
              <a:t>alene</a:t>
            </a:r>
            <a:r>
              <a:rPr lang="en-GB">
                <a:latin typeface="Calibri" panose="020F0502020204030204"/>
                <a:ea typeface="Calibri" panose="020F0502020204030204"/>
                <a:cs typeface="Calibri" panose="020F0502020204030204"/>
              </a:rPr>
              <a:t>, </a:t>
            </a:r>
            <a:r>
              <a:rPr lang="en-GB" err="1">
                <a:latin typeface="Calibri" panose="020F0502020204030204"/>
                <a:ea typeface="Calibri" panose="020F0502020204030204"/>
                <a:cs typeface="Calibri" panose="020F0502020204030204"/>
              </a:rPr>
              <a:t>i</a:t>
            </a:r>
            <a:r>
              <a:rPr lang="en-GB">
                <a:latin typeface="Calibri" panose="020F0502020204030204"/>
                <a:ea typeface="Calibri" panose="020F0502020204030204"/>
                <a:cs typeface="Calibri" panose="020F0502020204030204"/>
              </a:rPr>
              <a:t> par </a:t>
            </a:r>
            <a:r>
              <a:rPr lang="en-GB" err="1">
                <a:latin typeface="Calibri" panose="020F0502020204030204"/>
                <a:ea typeface="Calibri" panose="020F0502020204030204"/>
                <a:cs typeface="Calibri" panose="020F0502020204030204"/>
              </a:rPr>
              <a:t>eller</a:t>
            </a:r>
            <a:r>
              <a:rPr lang="en-GB">
                <a:latin typeface="Calibri" panose="020F0502020204030204"/>
                <a:ea typeface="Calibri" panose="020F0502020204030204"/>
                <a:cs typeface="Calibri" panose="020F0502020204030204"/>
              </a:rPr>
              <a:t> </a:t>
            </a:r>
            <a:r>
              <a:rPr lang="en-GB" err="1">
                <a:latin typeface="Calibri" panose="020F0502020204030204"/>
                <a:ea typeface="Calibri" panose="020F0502020204030204"/>
                <a:cs typeface="Calibri" panose="020F0502020204030204"/>
              </a:rPr>
              <a:t>i</a:t>
            </a:r>
            <a:r>
              <a:rPr lang="en-GB">
                <a:latin typeface="Calibri" panose="020F0502020204030204"/>
                <a:ea typeface="Calibri" panose="020F0502020204030204"/>
                <a:cs typeface="Calibri" panose="020F0502020204030204"/>
              </a:rPr>
              <a:t> </a:t>
            </a:r>
            <a:r>
              <a:rPr lang="en-GB" err="1">
                <a:latin typeface="Calibri" panose="020F0502020204030204"/>
                <a:ea typeface="Calibri" panose="020F0502020204030204"/>
                <a:cs typeface="Calibri" panose="020F0502020204030204"/>
              </a:rPr>
              <a:t>gruppe</a:t>
            </a:r>
            <a:r>
              <a:rPr lang="en-GB">
                <a:latin typeface="Calibri" panose="020F0502020204030204"/>
                <a:ea typeface="Calibri" panose="020F0502020204030204"/>
                <a:cs typeface="Calibri" panose="020F0502020204030204"/>
              </a:rPr>
              <a:t>. </a:t>
            </a:r>
            <a:r>
              <a:rPr lang="en-GB" err="1">
                <a:latin typeface="Calibri" panose="020F0502020204030204"/>
                <a:ea typeface="Calibri" panose="020F0502020204030204"/>
                <a:cs typeface="Calibri" panose="020F0502020204030204"/>
              </a:rPr>
              <a:t>Skriv</a:t>
            </a:r>
            <a:r>
              <a:rPr lang="en-GB">
                <a:latin typeface="Calibri" panose="020F0502020204030204"/>
                <a:ea typeface="Calibri" panose="020F0502020204030204"/>
                <a:cs typeface="Calibri" panose="020F0502020204030204"/>
              </a:rPr>
              <a:t> </a:t>
            </a:r>
            <a:r>
              <a:rPr lang="en-GB" err="1">
                <a:latin typeface="Calibri" panose="020F0502020204030204"/>
                <a:ea typeface="Calibri" panose="020F0502020204030204"/>
                <a:cs typeface="Calibri" panose="020F0502020204030204"/>
              </a:rPr>
              <a:t>gjerne</a:t>
            </a:r>
            <a:r>
              <a:rPr lang="en-GB">
                <a:latin typeface="Calibri" panose="020F0502020204030204"/>
                <a:ea typeface="Calibri" panose="020F0502020204030204"/>
                <a:cs typeface="Calibri" panose="020F0502020204030204"/>
              </a:rPr>
              <a:t> ned </a:t>
            </a:r>
            <a:r>
              <a:rPr lang="en-GB" err="1">
                <a:latin typeface="Calibri" panose="020F0502020204030204"/>
                <a:ea typeface="Calibri" panose="020F0502020204030204"/>
                <a:cs typeface="Calibri" panose="020F0502020204030204"/>
              </a:rPr>
              <a:t>noen</a:t>
            </a:r>
            <a:r>
              <a:rPr lang="en-GB">
                <a:latin typeface="Calibri" panose="020F0502020204030204"/>
                <a:ea typeface="Calibri" panose="020F0502020204030204"/>
                <a:cs typeface="Calibri" panose="020F0502020204030204"/>
              </a:rPr>
              <a:t> </a:t>
            </a:r>
            <a:r>
              <a:rPr lang="en-GB" err="1">
                <a:latin typeface="Calibri" panose="020F0502020204030204"/>
                <a:ea typeface="Calibri" panose="020F0502020204030204"/>
                <a:cs typeface="Calibri" panose="020F0502020204030204"/>
              </a:rPr>
              <a:t>stikkord</a:t>
            </a:r>
            <a:r>
              <a:rPr lang="en-GB">
                <a:latin typeface="Calibri" panose="020F0502020204030204"/>
                <a:ea typeface="Calibri" panose="020F0502020204030204"/>
                <a:cs typeface="Calibri" panose="020F0502020204030204"/>
              </a:rPr>
              <a:t>.</a:t>
            </a:r>
          </a:p>
          <a:p>
            <a:r>
              <a:rPr lang="en-GB">
                <a:latin typeface="Calibri" panose="020F0502020204030204"/>
                <a:ea typeface="Calibri" panose="020F0502020204030204"/>
                <a:cs typeface="Calibri" panose="020F0502020204030204"/>
              </a:rPr>
              <a:t>Under </a:t>
            </a:r>
            <a:r>
              <a:rPr lang="en-GB" err="1">
                <a:latin typeface="Calibri" panose="020F0502020204030204"/>
                <a:ea typeface="Calibri" panose="020F0502020204030204"/>
                <a:cs typeface="Calibri" panose="020F0502020204030204"/>
              </a:rPr>
              <a:t>finner</a:t>
            </a:r>
            <a:r>
              <a:rPr lang="en-GB">
                <a:latin typeface="Calibri" panose="020F0502020204030204"/>
                <a:ea typeface="Calibri" panose="020F0502020204030204"/>
                <a:cs typeface="Calibri" panose="020F0502020204030204"/>
              </a:rPr>
              <a:t> du </a:t>
            </a:r>
            <a:r>
              <a:rPr lang="en-GB" err="1">
                <a:latin typeface="Calibri" panose="020F0502020204030204"/>
                <a:ea typeface="Calibri" panose="020F0502020204030204"/>
                <a:cs typeface="Calibri" panose="020F0502020204030204"/>
              </a:rPr>
              <a:t>noen</a:t>
            </a:r>
            <a:r>
              <a:rPr lang="en-GB">
                <a:latin typeface="Calibri" panose="020F0502020204030204"/>
                <a:ea typeface="Calibri" panose="020F0502020204030204"/>
                <a:cs typeface="Calibri" panose="020F0502020204030204"/>
              </a:rPr>
              <a:t> </a:t>
            </a:r>
            <a:r>
              <a:rPr lang="en-GB" err="1">
                <a:latin typeface="Calibri" panose="020F0502020204030204"/>
                <a:ea typeface="Calibri" panose="020F0502020204030204"/>
                <a:cs typeface="Calibri" panose="020F0502020204030204"/>
              </a:rPr>
              <a:t>refleksjoner</a:t>
            </a:r>
            <a:r>
              <a:rPr lang="en-GB">
                <a:latin typeface="Calibri" panose="020F0502020204030204"/>
                <a:ea typeface="Calibri" panose="020F0502020204030204"/>
                <a:cs typeface="Calibri" panose="020F0502020204030204"/>
              </a:rPr>
              <a:t> </a:t>
            </a:r>
            <a:r>
              <a:rPr lang="en-GB" err="1">
                <a:latin typeface="Calibri" panose="020F0502020204030204"/>
                <a:ea typeface="Calibri" panose="020F0502020204030204"/>
                <a:cs typeface="Calibri" panose="020F0502020204030204"/>
              </a:rPr>
              <a:t>og</a:t>
            </a:r>
            <a:r>
              <a:rPr lang="en-GB">
                <a:latin typeface="Calibri" panose="020F0502020204030204"/>
                <a:ea typeface="Calibri" panose="020F0502020204030204"/>
                <a:cs typeface="Calibri" panose="020F0502020204030204"/>
              </a:rPr>
              <a:t> </a:t>
            </a:r>
            <a:r>
              <a:rPr lang="en-GB" err="1">
                <a:latin typeface="Calibri" panose="020F0502020204030204"/>
                <a:ea typeface="Calibri" panose="020F0502020204030204"/>
                <a:cs typeface="Calibri" panose="020F0502020204030204"/>
              </a:rPr>
              <a:t>punkter</a:t>
            </a:r>
            <a:r>
              <a:rPr lang="en-GB">
                <a:latin typeface="Calibri" panose="020F0502020204030204"/>
                <a:ea typeface="Calibri" panose="020F0502020204030204"/>
                <a:cs typeface="Calibri" panose="020F0502020204030204"/>
              </a:rPr>
              <a:t> </a:t>
            </a:r>
            <a:r>
              <a:rPr lang="en-GB" err="1">
                <a:latin typeface="Calibri" panose="020F0502020204030204"/>
                <a:ea typeface="Calibri" panose="020F0502020204030204"/>
                <a:cs typeface="Calibri" panose="020F0502020204030204"/>
              </a:rPr>
              <a:t>som</a:t>
            </a:r>
            <a:r>
              <a:rPr lang="en-GB">
                <a:latin typeface="Calibri" panose="020F0502020204030204"/>
                <a:ea typeface="Calibri" panose="020F0502020204030204"/>
                <a:cs typeface="Calibri" panose="020F0502020204030204"/>
              </a:rPr>
              <a:t> </a:t>
            </a:r>
            <a:r>
              <a:rPr lang="en-GB" err="1">
                <a:latin typeface="Calibri" panose="020F0502020204030204"/>
                <a:ea typeface="Calibri" panose="020F0502020204030204"/>
                <a:cs typeface="Calibri" panose="020F0502020204030204"/>
              </a:rPr>
              <a:t>kan</a:t>
            </a:r>
            <a:r>
              <a:rPr lang="en-GB">
                <a:latin typeface="Calibri" panose="020F0502020204030204"/>
                <a:ea typeface="Calibri" panose="020F0502020204030204"/>
                <a:cs typeface="Calibri" panose="020F0502020204030204"/>
              </a:rPr>
              <a:t> </a:t>
            </a:r>
            <a:r>
              <a:rPr lang="en-GB" err="1">
                <a:latin typeface="Calibri" panose="020F0502020204030204"/>
                <a:ea typeface="Calibri" panose="020F0502020204030204"/>
                <a:cs typeface="Calibri" panose="020F0502020204030204"/>
              </a:rPr>
              <a:t>bidra</a:t>
            </a:r>
            <a:r>
              <a:rPr lang="en-GB">
                <a:latin typeface="Calibri" panose="020F0502020204030204"/>
                <a:ea typeface="Calibri" panose="020F0502020204030204"/>
                <a:cs typeface="Calibri" panose="020F0502020204030204"/>
              </a:rPr>
              <a:t> </a:t>
            </a:r>
            <a:r>
              <a:rPr lang="en-GB" err="1">
                <a:latin typeface="Calibri" panose="020F0502020204030204"/>
                <a:ea typeface="Calibri" panose="020F0502020204030204"/>
                <a:cs typeface="Calibri" panose="020F0502020204030204"/>
              </a:rPr>
              <a:t>til</a:t>
            </a:r>
            <a:r>
              <a:rPr lang="en-GB">
                <a:latin typeface="Calibri" panose="020F0502020204030204"/>
                <a:ea typeface="Calibri" panose="020F0502020204030204"/>
                <a:cs typeface="Calibri" panose="020F0502020204030204"/>
              </a:rPr>
              <a:t> </a:t>
            </a:r>
            <a:r>
              <a:rPr lang="en-GB" err="1">
                <a:latin typeface="Calibri" panose="020F0502020204030204"/>
                <a:ea typeface="Calibri" panose="020F0502020204030204"/>
                <a:cs typeface="Calibri" panose="020F0502020204030204"/>
              </a:rPr>
              <a:t>plenumsoppsummeringen</a:t>
            </a:r>
            <a:r>
              <a:rPr lang="en-GB">
                <a:latin typeface="Calibri" panose="020F0502020204030204"/>
                <a:ea typeface="Calibri" panose="020F0502020204030204"/>
                <a:cs typeface="Calibri" panose="020F0502020204030204"/>
              </a:rPr>
              <a:t> </a:t>
            </a:r>
            <a:r>
              <a:rPr lang="en-GB" err="1">
                <a:latin typeface="Calibri" panose="020F0502020204030204"/>
                <a:ea typeface="Calibri" panose="020F0502020204030204"/>
                <a:cs typeface="Calibri" panose="020F0502020204030204"/>
              </a:rPr>
              <a:t>av</a:t>
            </a:r>
            <a:r>
              <a:rPr lang="en-GB">
                <a:latin typeface="Calibri" panose="020F0502020204030204"/>
                <a:ea typeface="Calibri" panose="020F0502020204030204"/>
                <a:cs typeface="Calibri" panose="020F0502020204030204"/>
              </a:rPr>
              <a:t> </a:t>
            </a:r>
            <a:r>
              <a:rPr lang="en-GB" err="1">
                <a:latin typeface="Calibri" panose="020F0502020204030204"/>
                <a:ea typeface="Calibri" panose="020F0502020204030204"/>
                <a:cs typeface="Calibri" panose="020F0502020204030204"/>
              </a:rPr>
              <a:t>disse</a:t>
            </a:r>
            <a:r>
              <a:rPr lang="en-GB">
                <a:latin typeface="Calibri" panose="020F0502020204030204"/>
                <a:ea typeface="Calibri" panose="020F0502020204030204"/>
                <a:cs typeface="Calibri" panose="020F0502020204030204"/>
              </a:rPr>
              <a:t> </a:t>
            </a:r>
            <a:r>
              <a:rPr lang="en-GB" err="1">
                <a:latin typeface="Calibri" panose="020F0502020204030204"/>
                <a:ea typeface="Calibri" panose="020F0502020204030204"/>
                <a:cs typeface="Calibri" panose="020F0502020204030204"/>
              </a:rPr>
              <a:t>spørsmålene</a:t>
            </a:r>
            <a:r>
              <a:rPr lang="en-GB">
                <a:latin typeface="Calibri" panose="020F0502020204030204"/>
                <a:ea typeface="Calibri" panose="020F0502020204030204"/>
                <a:cs typeface="Calibri" panose="020F0502020204030204"/>
              </a:rPr>
              <a:t>. Husk å </a:t>
            </a:r>
            <a:r>
              <a:rPr lang="en-GB" err="1">
                <a:latin typeface="Calibri" panose="020F0502020204030204"/>
                <a:ea typeface="Calibri" panose="020F0502020204030204"/>
                <a:cs typeface="Calibri" panose="020F0502020204030204"/>
              </a:rPr>
              <a:t>tilpasse</a:t>
            </a:r>
            <a:r>
              <a:rPr lang="en-GB">
                <a:latin typeface="Calibri" panose="020F0502020204030204"/>
                <a:ea typeface="Calibri" panose="020F0502020204030204"/>
                <a:cs typeface="Calibri" panose="020F0502020204030204"/>
              </a:rPr>
              <a:t> </a:t>
            </a:r>
            <a:r>
              <a:rPr lang="en-GB" err="1">
                <a:latin typeface="Calibri" panose="020F0502020204030204"/>
                <a:ea typeface="Calibri" panose="020F0502020204030204"/>
                <a:cs typeface="Calibri" panose="020F0502020204030204"/>
              </a:rPr>
              <a:t>språket</a:t>
            </a:r>
            <a:r>
              <a:rPr lang="en-GB">
                <a:latin typeface="Calibri" panose="020F0502020204030204"/>
                <a:ea typeface="Calibri" panose="020F0502020204030204"/>
                <a:cs typeface="Calibri" panose="020F0502020204030204"/>
              </a:rPr>
              <a:t> </a:t>
            </a:r>
            <a:r>
              <a:rPr lang="en-GB" err="1">
                <a:latin typeface="Calibri" panose="020F0502020204030204"/>
                <a:ea typeface="Calibri" panose="020F0502020204030204"/>
                <a:cs typeface="Calibri" panose="020F0502020204030204"/>
              </a:rPr>
              <a:t>til</a:t>
            </a:r>
            <a:r>
              <a:rPr lang="en-GB">
                <a:latin typeface="Calibri" panose="020F0502020204030204"/>
                <a:ea typeface="Calibri" panose="020F0502020204030204"/>
                <a:cs typeface="Calibri" panose="020F0502020204030204"/>
              </a:rPr>
              <a:t> din </a:t>
            </a:r>
            <a:r>
              <a:rPr lang="en-GB" err="1">
                <a:latin typeface="Calibri" panose="020F0502020204030204"/>
                <a:ea typeface="Calibri" panose="020F0502020204030204"/>
                <a:cs typeface="Calibri" panose="020F0502020204030204"/>
              </a:rPr>
              <a:t>klasse</a:t>
            </a:r>
            <a:r>
              <a:rPr lang="en-GB">
                <a:latin typeface="Calibri" panose="020F0502020204030204"/>
                <a:ea typeface="Calibri" panose="020F0502020204030204"/>
                <a:cs typeface="Calibri" panose="020F0502020204030204"/>
              </a:rPr>
              <a:t>.</a:t>
            </a:r>
          </a:p>
          <a:p>
            <a:endParaRPr lang="en-US" b="1" i="0">
              <a:ea typeface="Calibri"/>
              <a:cs typeface="Calibri"/>
            </a:endParaRPr>
          </a:p>
          <a:p>
            <a:r>
              <a:rPr lang="en-US" b="0" i="0" err="1">
                <a:ea typeface="Calibri"/>
                <a:cs typeface="Calibri"/>
              </a:rPr>
              <a:t>Få</a:t>
            </a:r>
            <a:r>
              <a:rPr lang="en-US" b="0" i="0">
                <a:ea typeface="Calibri"/>
                <a:cs typeface="Calibri"/>
              </a:rPr>
              <a:t> </a:t>
            </a:r>
            <a:r>
              <a:rPr lang="en-US" b="0" i="0" err="1">
                <a:ea typeface="Calibri"/>
                <a:cs typeface="Calibri"/>
              </a:rPr>
              <a:t>gjerne</a:t>
            </a:r>
            <a:r>
              <a:rPr lang="en-US" b="0" i="0">
                <a:ea typeface="Calibri"/>
                <a:cs typeface="Calibri"/>
              </a:rPr>
              <a:t> </a:t>
            </a:r>
            <a:r>
              <a:rPr lang="en-US" b="0" i="0" err="1">
                <a:ea typeface="Calibri"/>
                <a:cs typeface="Calibri"/>
              </a:rPr>
              <a:t>elevene</a:t>
            </a:r>
            <a:r>
              <a:rPr lang="en-US" b="0" i="0">
                <a:ea typeface="Calibri"/>
                <a:cs typeface="Calibri"/>
              </a:rPr>
              <a:t> </a:t>
            </a:r>
            <a:r>
              <a:rPr lang="en-US" b="0" i="0" err="1">
                <a:ea typeface="Calibri"/>
                <a:cs typeface="Calibri"/>
              </a:rPr>
              <a:t>til</a:t>
            </a:r>
            <a:r>
              <a:rPr lang="en-US" b="0" i="0">
                <a:ea typeface="Calibri"/>
                <a:cs typeface="Calibri"/>
              </a:rPr>
              <a:t> å </a:t>
            </a:r>
            <a:r>
              <a:rPr lang="en-US" b="0" i="0" err="1">
                <a:ea typeface="Calibri"/>
                <a:cs typeface="Calibri"/>
              </a:rPr>
              <a:t>forklare</a:t>
            </a:r>
            <a:r>
              <a:rPr lang="en-US" b="0" i="0">
                <a:ea typeface="Calibri"/>
                <a:cs typeface="Calibri"/>
              </a:rPr>
              <a:t> </a:t>
            </a:r>
            <a:r>
              <a:rPr lang="en-US" b="0" i="0" err="1">
                <a:ea typeface="Calibri"/>
                <a:cs typeface="Calibri"/>
              </a:rPr>
              <a:t>hva</a:t>
            </a:r>
            <a:r>
              <a:rPr lang="en-US" b="0" i="0">
                <a:ea typeface="Calibri"/>
                <a:cs typeface="Calibri"/>
              </a:rPr>
              <a:t> SOS-</a:t>
            </a:r>
            <a:r>
              <a:rPr lang="en-US" b="0" i="0" err="1">
                <a:ea typeface="Calibri"/>
                <a:cs typeface="Calibri"/>
              </a:rPr>
              <a:t>metoden</a:t>
            </a:r>
            <a:r>
              <a:rPr lang="en-US" b="0" i="0">
                <a:ea typeface="Calibri"/>
                <a:cs typeface="Calibri"/>
              </a:rPr>
              <a:t> </a:t>
            </a:r>
            <a:r>
              <a:rPr lang="en-US" b="0" i="0" err="1">
                <a:ea typeface="Calibri"/>
                <a:cs typeface="Calibri"/>
              </a:rPr>
              <a:t>går</a:t>
            </a:r>
            <a:r>
              <a:rPr lang="en-US" b="0" i="0">
                <a:ea typeface="Calibri"/>
                <a:cs typeface="Calibri"/>
              </a:rPr>
              <a:t> </a:t>
            </a:r>
            <a:r>
              <a:rPr lang="en-US" b="0" i="0" err="1">
                <a:ea typeface="Calibri"/>
                <a:cs typeface="Calibri"/>
              </a:rPr>
              <a:t>ut</a:t>
            </a:r>
            <a:r>
              <a:rPr lang="en-US" b="0" i="0">
                <a:ea typeface="Calibri"/>
                <a:cs typeface="Calibri"/>
              </a:rPr>
              <a:t> </a:t>
            </a:r>
            <a:r>
              <a:rPr lang="en-US" b="0" i="0" err="1">
                <a:ea typeface="Calibri"/>
                <a:cs typeface="Calibri"/>
              </a:rPr>
              <a:t>på</a:t>
            </a:r>
            <a:r>
              <a:rPr lang="en-US" b="0" i="0">
                <a:ea typeface="Calibri"/>
                <a:cs typeface="Calibri"/>
              </a:rPr>
              <a:t>: Si </a:t>
            </a:r>
            <a:r>
              <a:rPr lang="en-US" b="0" i="0" err="1">
                <a:ea typeface="Calibri"/>
                <a:cs typeface="Calibri"/>
              </a:rPr>
              <a:t>noe</a:t>
            </a:r>
            <a:r>
              <a:rPr lang="en-US" b="0" i="0">
                <a:ea typeface="Calibri"/>
                <a:cs typeface="Calibri"/>
              </a:rPr>
              <a:t>, </a:t>
            </a:r>
            <a:r>
              <a:rPr lang="en-US" b="0" i="0" err="1">
                <a:ea typeface="Calibri"/>
                <a:cs typeface="Calibri"/>
              </a:rPr>
              <a:t>Overvåk</a:t>
            </a:r>
            <a:r>
              <a:rPr lang="en-US" b="0" i="0">
                <a:ea typeface="Calibri"/>
                <a:cs typeface="Calibri"/>
              </a:rPr>
              <a:t> </a:t>
            </a:r>
            <a:r>
              <a:rPr lang="en-US" b="0" i="0" err="1">
                <a:ea typeface="Calibri"/>
                <a:cs typeface="Calibri"/>
              </a:rPr>
              <a:t>situasjonen</a:t>
            </a:r>
            <a:r>
              <a:rPr lang="en-US" b="0" i="0">
                <a:ea typeface="Calibri"/>
                <a:cs typeface="Calibri"/>
              </a:rPr>
              <a:t>, </a:t>
            </a:r>
            <a:r>
              <a:rPr lang="en-US" b="0" i="0" err="1">
                <a:ea typeface="Calibri"/>
                <a:cs typeface="Calibri"/>
              </a:rPr>
              <a:t>og</a:t>
            </a:r>
            <a:r>
              <a:rPr lang="en-US" b="0" i="0">
                <a:ea typeface="Calibri"/>
                <a:cs typeface="Calibri"/>
              </a:rPr>
              <a:t> </a:t>
            </a:r>
            <a:r>
              <a:rPr lang="en-US" b="0" i="0" err="1">
                <a:ea typeface="Calibri"/>
                <a:cs typeface="Calibri"/>
              </a:rPr>
              <a:t>Spør</a:t>
            </a:r>
            <a:r>
              <a:rPr lang="en-US" b="0" i="0">
                <a:ea typeface="Calibri"/>
                <a:cs typeface="Calibri"/>
              </a:rPr>
              <a:t> om </a:t>
            </a:r>
            <a:r>
              <a:rPr lang="en-US" b="0" i="0" err="1">
                <a:ea typeface="Calibri"/>
                <a:cs typeface="Calibri"/>
              </a:rPr>
              <a:t>hjelp</a:t>
            </a:r>
            <a:r>
              <a:rPr lang="en-US" b="0" i="0">
                <a:ea typeface="Calibri"/>
                <a:cs typeface="Calibri"/>
              </a:rPr>
              <a:t>.</a:t>
            </a:r>
          </a:p>
          <a:p>
            <a:endParaRPr lang="en-US" b="1" i="0">
              <a:ea typeface="Calibri"/>
              <a:cs typeface="Calibri"/>
            </a:endParaRPr>
          </a:p>
          <a:p>
            <a:r>
              <a:rPr lang="en-US" b="1" i="0" err="1">
                <a:ea typeface="Calibri"/>
                <a:cs typeface="Calibri"/>
              </a:rPr>
              <a:t>Hvorfor</a:t>
            </a:r>
            <a:r>
              <a:rPr lang="en-US" b="1" i="0">
                <a:ea typeface="Calibri"/>
                <a:cs typeface="Calibri"/>
              </a:rPr>
              <a:t> er det </a:t>
            </a:r>
            <a:r>
              <a:rPr lang="en-US" b="1" i="0" err="1">
                <a:ea typeface="Calibri"/>
                <a:cs typeface="Calibri"/>
              </a:rPr>
              <a:t>viktig</a:t>
            </a:r>
            <a:r>
              <a:rPr lang="en-US" b="1" i="0">
                <a:ea typeface="Calibri"/>
                <a:cs typeface="Calibri"/>
              </a:rPr>
              <a:t> å gripe inn?</a:t>
            </a:r>
          </a:p>
          <a:p>
            <a:pPr marL="175273" indent="-175273">
              <a:buFont typeface="Arial"/>
              <a:buChar char="•"/>
            </a:pPr>
            <a:r>
              <a:rPr lang="en-US" err="1">
                <a:ea typeface="Calibri"/>
                <a:cs typeface="Calibri"/>
              </a:rPr>
              <a:t>Bidrar</a:t>
            </a:r>
            <a:r>
              <a:rPr lang="en-US">
                <a:ea typeface="Calibri"/>
                <a:cs typeface="Calibri"/>
              </a:rPr>
              <a:t> </a:t>
            </a:r>
            <a:r>
              <a:rPr lang="en-US" err="1">
                <a:ea typeface="Calibri"/>
                <a:cs typeface="Calibri"/>
              </a:rPr>
              <a:t>til</a:t>
            </a:r>
            <a:r>
              <a:rPr lang="en-US">
                <a:ea typeface="Calibri"/>
                <a:cs typeface="Calibri"/>
              </a:rPr>
              <a:t> at den </a:t>
            </a:r>
            <a:r>
              <a:rPr lang="en-US" err="1">
                <a:ea typeface="Calibri"/>
                <a:cs typeface="Calibri"/>
              </a:rPr>
              <a:t>utsatte</a:t>
            </a:r>
            <a:r>
              <a:rPr lang="en-US">
                <a:ea typeface="Calibri"/>
                <a:cs typeface="Calibri"/>
              </a:rPr>
              <a:t> </a:t>
            </a:r>
            <a:r>
              <a:rPr lang="en-US" err="1">
                <a:ea typeface="Calibri"/>
                <a:cs typeface="Calibri"/>
              </a:rPr>
              <a:t>føler</a:t>
            </a:r>
            <a:r>
              <a:rPr lang="en-US">
                <a:ea typeface="Calibri"/>
                <a:cs typeface="Calibri"/>
              </a:rPr>
              <a:t> seg sett </a:t>
            </a:r>
            <a:r>
              <a:rPr lang="en-US" err="1">
                <a:ea typeface="Calibri"/>
                <a:cs typeface="Calibri"/>
              </a:rPr>
              <a:t>og</a:t>
            </a:r>
            <a:r>
              <a:rPr lang="en-US">
                <a:ea typeface="Calibri"/>
                <a:cs typeface="Calibri"/>
              </a:rPr>
              <a:t> </a:t>
            </a:r>
            <a:r>
              <a:rPr lang="en-US" err="1">
                <a:ea typeface="Calibri"/>
                <a:cs typeface="Calibri"/>
              </a:rPr>
              <a:t>ivaretatt</a:t>
            </a:r>
            <a:endParaRPr lang="en-US">
              <a:ea typeface="Calibri"/>
              <a:cs typeface="Calibri"/>
            </a:endParaRPr>
          </a:p>
          <a:p>
            <a:pPr marL="175273" indent="-175273">
              <a:buFont typeface="Arial"/>
              <a:buChar char="•"/>
            </a:pPr>
            <a:r>
              <a:rPr lang="en-US" err="1">
                <a:ea typeface="Calibri"/>
                <a:cs typeface="Calibri"/>
              </a:rPr>
              <a:t>Bidrar</a:t>
            </a:r>
            <a:r>
              <a:rPr lang="en-US">
                <a:ea typeface="Calibri"/>
                <a:cs typeface="Calibri"/>
              </a:rPr>
              <a:t> </a:t>
            </a:r>
            <a:r>
              <a:rPr lang="en-US" err="1">
                <a:ea typeface="Calibri"/>
                <a:cs typeface="Calibri"/>
              </a:rPr>
              <a:t>til</a:t>
            </a:r>
            <a:r>
              <a:rPr lang="en-US">
                <a:ea typeface="Calibri"/>
                <a:cs typeface="Calibri"/>
              </a:rPr>
              <a:t> å </a:t>
            </a:r>
            <a:r>
              <a:rPr lang="en-US" err="1">
                <a:ea typeface="Calibri"/>
                <a:cs typeface="Calibri"/>
              </a:rPr>
              <a:t>sanksjonere</a:t>
            </a:r>
            <a:r>
              <a:rPr lang="en-US">
                <a:ea typeface="Calibri"/>
                <a:cs typeface="Calibri"/>
              </a:rPr>
              <a:t> </a:t>
            </a:r>
            <a:r>
              <a:rPr lang="en-US" err="1">
                <a:ea typeface="Calibri"/>
                <a:cs typeface="Calibri"/>
              </a:rPr>
              <a:t>og</a:t>
            </a:r>
            <a:r>
              <a:rPr lang="en-US">
                <a:ea typeface="Calibri"/>
                <a:cs typeface="Calibri"/>
              </a:rPr>
              <a:t> </a:t>
            </a:r>
            <a:r>
              <a:rPr lang="en-US" err="1">
                <a:ea typeface="Calibri"/>
                <a:cs typeface="Calibri"/>
              </a:rPr>
              <a:t>redusere</a:t>
            </a:r>
            <a:r>
              <a:rPr lang="en-US">
                <a:ea typeface="Calibri"/>
                <a:cs typeface="Calibri"/>
              </a:rPr>
              <a:t> </a:t>
            </a:r>
            <a:r>
              <a:rPr lang="en-US" err="1">
                <a:ea typeface="Calibri"/>
                <a:cs typeface="Calibri"/>
              </a:rPr>
              <a:t>hets</a:t>
            </a:r>
            <a:r>
              <a:rPr lang="en-US">
                <a:ea typeface="Calibri"/>
                <a:cs typeface="Calibri"/>
              </a:rPr>
              <a:t>, </a:t>
            </a:r>
            <a:r>
              <a:rPr lang="en-US" err="1">
                <a:ea typeface="Calibri"/>
                <a:cs typeface="Calibri"/>
              </a:rPr>
              <a:t>rasisme</a:t>
            </a:r>
            <a:r>
              <a:rPr lang="en-US">
                <a:ea typeface="Calibri"/>
                <a:cs typeface="Calibri"/>
              </a:rPr>
              <a:t> </a:t>
            </a:r>
            <a:r>
              <a:rPr lang="en-US" err="1">
                <a:ea typeface="Calibri"/>
                <a:cs typeface="Calibri"/>
              </a:rPr>
              <a:t>og</a:t>
            </a:r>
            <a:r>
              <a:rPr lang="en-US">
                <a:ea typeface="Calibri"/>
                <a:cs typeface="Calibri"/>
              </a:rPr>
              <a:t> </a:t>
            </a:r>
            <a:r>
              <a:rPr lang="en-US" err="1">
                <a:ea typeface="Calibri"/>
                <a:cs typeface="Calibri"/>
              </a:rPr>
              <a:t>diskriminering</a:t>
            </a:r>
            <a:r>
              <a:rPr lang="en-US">
                <a:ea typeface="Calibri"/>
                <a:cs typeface="Calibri"/>
              </a:rPr>
              <a:t> </a:t>
            </a:r>
          </a:p>
          <a:p>
            <a:pPr marL="175273" indent="-175273">
              <a:buFont typeface="Arial"/>
              <a:buChar char="•"/>
            </a:pPr>
            <a:r>
              <a:rPr lang="en-US" err="1">
                <a:ea typeface="Calibri"/>
                <a:cs typeface="Calibri"/>
              </a:rPr>
              <a:t>Bidrar</a:t>
            </a:r>
            <a:r>
              <a:rPr lang="en-US">
                <a:ea typeface="Calibri"/>
                <a:cs typeface="Calibri"/>
              </a:rPr>
              <a:t> </a:t>
            </a:r>
            <a:r>
              <a:rPr lang="en-US" err="1">
                <a:ea typeface="Calibri"/>
                <a:cs typeface="Calibri"/>
              </a:rPr>
              <a:t>til</a:t>
            </a:r>
            <a:r>
              <a:rPr lang="en-US">
                <a:ea typeface="Calibri"/>
                <a:cs typeface="Calibri"/>
              </a:rPr>
              <a:t> å </a:t>
            </a:r>
            <a:r>
              <a:rPr lang="en-US" err="1">
                <a:ea typeface="Calibri"/>
                <a:cs typeface="Calibri"/>
              </a:rPr>
              <a:t>skape</a:t>
            </a:r>
            <a:r>
              <a:rPr lang="en-US">
                <a:ea typeface="Calibri"/>
                <a:cs typeface="Calibri"/>
              </a:rPr>
              <a:t> et </a:t>
            </a:r>
            <a:r>
              <a:rPr lang="en-US" err="1">
                <a:ea typeface="Calibri"/>
                <a:cs typeface="Calibri"/>
              </a:rPr>
              <a:t>åpent</a:t>
            </a:r>
            <a:r>
              <a:rPr lang="en-US">
                <a:ea typeface="Calibri"/>
                <a:cs typeface="Calibri"/>
              </a:rPr>
              <a:t> </a:t>
            </a:r>
            <a:r>
              <a:rPr lang="en-US" err="1">
                <a:ea typeface="Calibri"/>
                <a:cs typeface="Calibri"/>
              </a:rPr>
              <a:t>samfunn</a:t>
            </a:r>
            <a:r>
              <a:rPr lang="en-US">
                <a:ea typeface="Calibri"/>
                <a:cs typeface="Calibri"/>
              </a:rPr>
              <a:t> med </a:t>
            </a:r>
            <a:r>
              <a:rPr lang="en-US" err="1">
                <a:ea typeface="Calibri"/>
                <a:cs typeface="Calibri"/>
              </a:rPr>
              <a:t>stor</a:t>
            </a:r>
            <a:r>
              <a:rPr lang="en-US">
                <a:ea typeface="Calibri"/>
                <a:cs typeface="Calibri"/>
              </a:rPr>
              <a:t> </a:t>
            </a:r>
            <a:r>
              <a:rPr lang="en-US" err="1">
                <a:ea typeface="Calibri"/>
                <a:cs typeface="Calibri"/>
              </a:rPr>
              <a:t>takhøyde</a:t>
            </a:r>
            <a:r>
              <a:rPr lang="en-US">
                <a:ea typeface="Calibri"/>
                <a:cs typeface="Calibri"/>
              </a:rPr>
              <a:t>, der alle </a:t>
            </a:r>
            <a:r>
              <a:rPr lang="en-US" err="1">
                <a:ea typeface="Calibri"/>
                <a:cs typeface="Calibri"/>
              </a:rPr>
              <a:t>skal</a:t>
            </a:r>
            <a:r>
              <a:rPr lang="en-US">
                <a:ea typeface="Calibri"/>
                <a:cs typeface="Calibri"/>
              </a:rPr>
              <a:t> </a:t>
            </a:r>
            <a:r>
              <a:rPr lang="en-US" err="1">
                <a:ea typeface="Calibri"/>
                <a:cs typeface="Calibri"/>
              </a:rPr>
              <a:t>få</a:t>
            </a:r>
            <a:r>
              <a:rPr lang="en-US">
                <a:ea typeface="Calibri"/>
                <a:cs typeface="Calibri"/>
              </a:rPr>
              <a:t> </a:t>
            </a:r>
            <a:r>
              <a:rPr lang="en-US" err="1">
                <a:ea typeface="Calibri"/>
                <a:cs typeface="Calibri"/>
              </a:rPr>
              <a:t>lov</a:t>
            </a:r>
            <a:r>
              <a:rPr lang="en-US">
                <a:ea typeface="Calibri"/>
                <a:cs typeface="Calibri"/>
              </a:rPr>
              <a:t> </a:t>
            </a:r>
            <a:r>
              <a:rPr lang="en-US" err="1">
                <a:ea typeface="Calibri"/>
                <a:cs typeface="Calibri"/>
              </a:rPr>
              <a:t>til</a:t>
            </a:r>
            <a:r>
              <a:rPr lang="en-US">
                <a:ea typeface="Calibri"/>
                <a:cs typeface="Calibri"/>
              </a:rPr>
              <a:t> å </a:t>
            </a:r>
            <a:r>
              <a:rPr lang="en-US" err="1">
                <a:ea typeface="Calibri"/>
                <a:cs typeface="Calibri"/>
              </a:rPr>
              <a:t>være</a:t>
            </a:r>
            <a:r>
              <a:rPr lang="en-US">
                <a:ea typeface="Calibri"/>
                <a:cs typeface="Calibri"/>
              </a:rPr>
              <a:t> seg </a:t>
            </a:r>
            <a:r>
              <a:rPr lang="en-US" err="1">
                <a:ea typeface="Calibri"/>
                <a:cs typeface="Calibri"/>
              </a:rPr>
              <a:t>selv</a:t>
            </a:r>
            <a:r>
              <a:rPr lang="en-US">
                <a:ea typeface="Calibri"/>
                <a:cs typeface="Calibri"/>
              </a:rPr>
              <a:t> </a:t>
            </a:r>
          </a:p>
          <a:p>
            <a:pPr marL="175273" indent="-175273">
              <a:buFont typeface="Arial"/>
              <a:buChar char="•"/>
            </a:pPr>
            <a:endParaRPr lang="en-US">
              <a:ea typeface="Calibri"/>
              <a:cs typeface="Calibri"/>
            </a:endParaRPr>
          </a:p>
          <a:p>
            <a:r>
              <a:rPr lang="en-US" b="1" i="0" err="1">
                <a:ea typeface="Calibri"/>
                <a:cs typeface="Calibri"/>
              </a:rPr>
              <a:t>Hvilken</a:t>
            </a:r>
            <a:r>
              <a:rPr lang="en-US" b="1" i="0">
                <a:ea typeface="Calibri"/>
                <a:cs typeface="Calibri"/>
              </a:rPr>
              <a:t> </a:t>
            </a:r>
            <a:r>
              <a:rPr lang="en-US" b="1" i="0" err="1">
                <a:ea typeface="Calibri"/>
                <a:cs typeface="Calibri"/>
              </a:rPr>
              <a:t>betydning</a:t>
            </a:r>
            <a:r>
              <a:rPr lang="en-US" b="1" i="0">
                <a:ea typeface="Calibri"/>
                <a:cs typeface="Calibri"/>
              </a:rPr>
              <a:t> </a:t>
            </a:r>
            <a:r>
              <a:rPr lang="en-US" b="1" i="0" err="1">
                <a:ea typeface="Calibri"/>
                <a:cs typeface="Calibri"/>
              </a:rPr>
              <a:t>kan</a:t>
            </a:r>
            <a:r>
              <a:rPr lang="en-US" b="1" i="0">
                <a:ea typeface="Calibri"/>
                <a:cs typeface="Calibri"/>
              </a:rPr>
              <a:t> du ha </a:t>
            </a:r>
            <a:r>
              <a:rPr lang="en-US" b="1" i="0" err="1">
                <a:ea typeface="Calibri"/>
                <a:cs typeface="Calibri"/>
              </a:rPr>
              <a:t>når</a:t>
            </a:r>
            <a:r>
              <a:rPr lang="en-US" b="1" i="0">
                <a:ea typeface="Calibri"/>
                <a:cs typeface="Calibri"/>
              </a:rPr>
              <a:t> du er </a:t>
            </a:r>
            <a:r>
              <a:rPr lang="en-US" b="1" i="0" err="1">
                <a:ea typeface="Calibri"/>
                <a:cs typeface="Calibri"/>
              </a:rPr>
              <a:t>vitne</a:t>
            </a:r>
            <a:r>
              <a:rPr lang="en-US" b="1" i="0">
                <a:ea typeface="Calibri"/>
                <a:cs typeface="Calibri"/>
              </a:rPr>
              <a:t> </a:t>
            </a:r>
            <a:r>
              <a:rPr lang="en-US" b="1" i="0" err="1">
                <a:ea typeface="Calibri"/>
                <a:cs typeface="Calibri"/>
              </a:rPr>
              <a:t>til</a:t>
            </a:r>
            <a:r>
              <a:rPr lang="en-US" b="1" i="0">
                <a:ea typeface="Calibri"/>
                <a:cs typeface="Calibri"/>
              </a:rPr>
              <a:t> </a:t>
            </a:r>
            <a:r>
              <a:rPr lang="en-US" b="1" i="0" err="1">
                <a:ea typeface="Calibri"/>
                <a:cs typeface="Calibri"/>
              </a:rPr>
              <a:t>en</a:t>
            </a:r>
            <a:r>
              <a:rPr lang="en-US" b="1" i="0">
                <a:ea typeface="Calibri"/>
                <a:cs typeface="Calibri"/>
              </a:rPr>
              <a:t> </a:t>
            </a:r>
            <a:r>
              <a:rPr lang="en-US" b="1" i="0" err="1">
                <a:ea typeface="Calibri"/>
                <a:cs typeface="Calibri"/>
              </a:rPr>
              <a:t>skadelig</a:t>
            </a:r>
            <a:r>
              <a:rPr lang="en-US" b="1" i="0">
                <a:ea typeface="Calibri"/>
                <a:cs typeface="Calibri"/>
              </a:rPr>
              <a:t> </a:t>
            </a:r>
            <a:r>
              <a:rPr lang="en-US" b="1" i="0" err="1">
                <a:ea typeface="Calibri"/>
                <a:cs typeface="Calibri"/>
              </a:rPr>
              <a:t>hendelse</a:t>
            </a:r>
            <a:r>
              <a:rPr lang="en-US" b="1" i="0">
                <a:ea typeface="Calibri"/>
                <a:cs typeface="Calibri"/>
              </a:rPr>
              <a:t>?</a:t>
            </a:r>
          </a:p>
          <a:p>
            <a:pPr marL="175273" indent="-175273">
              <a:buFont typeface="Arial"/>
              <a:buChar char="•"/>
            </a:pPr>
            <a:r>
              <a:rPr lang="en-US">
                <a:ea typeface="Calibri"/>
                <a:cs typeface="Calibri"/>
              </a:rPr>
              <a:t>Kan ha </a:t>
            </a:r>
            <a:r>
              <a:rPr lang="en-US" err="1">
                <a:ea typeface="Calibri"/>
                <a:cs typeface="Calibri"/>
              </a:rPr>
              <a:t>stor</a:t>
            </a:r>
            <a:r>
              <a:rPr lang="en-US">
                <a:ea typeface="Calibri"/>
                <a:cs typeface="Calibri"/>
              </a:rPr>
              <a:t> </a:t>
            </a:r>
            <a:r>
              <a:rPr lang="en-US" err="1">
                <a:ea typeface="Calibri"/>
                <a:cs typeface="Calibri"/>
              </a:rPr>
              <a:t>betydning</a:t>
            </a:r>
            <a:r>
              <a:rPr lang="en-US">
                <a:ea typeface="Calibri"/>
                <a:cs typeface="Calibri"/>
              </a:rPr>
              <a:t> for den </a:t>
            </a:r>
            <a:r>
              <a:rPr lang="en-US" err="1">
                <a:ea typeface="Calibri"/>
                <a:cs typeface="Calibri"/>
              </a:rPr>
              <a:t>utsattes</a:t>
            </a:r>
            <a:r>
              <a:rPr lang="en-US">
                <a:ea typeface="Calibri"/>
                <a:cs typeface="Calibri"/>
              </a:rPr>
              <a:t> tanker om seg </a:t>
            </a:r>
            <a:r>
              <a:rPr lang="en-US" err="1">
                <a:ea typeface="Calibri"/>
                <a:cs typeface="Calibri"/>
              </a:rPr>
              <a:t>selv</a:t>
            </a:r>
            <a:r>
              <a:rPr lang="en-US">
                <a:ea typeface="Calibri"/>
                <a:cs typeface="Calibri"/>
              </a:rPr>
              <a:t> (sin </a:t>
            </a:r>
            <a:r>
              <a:rPr lang="en-US" err="1">
                <a:ea typeface="Calibri"/>
                <a:cs typeface="Calibri"/>
              </a:rPr>
              <a:t>etnisitet</a:t>
            </a:r>
            <a:r>
              <a:rPr lang="en-US">
                <a:ea typeface="Calibri"/>
                <a:cs typeface="Calibri"/>
              </a:rPr>
              <a:t>/religion/</a:t>
            </a:r>
            <a:r>
              <a:rPr lang="en-US" err="1">
                <a:ea typeface="Calibri"/>
                <a:cs typeface="Calibri"/>
              </a:rPr>
              <a:t>tilhørighet</a:t>
            </a:r>
            <a:r>
              <a:rPr lang="en-US">
                <a:ea typeface="Calibri"/>
                <a:cs typeface="Calibri"/>
              </a:rPr>
              <a:t>/</a:t>
            </a:r>
            <a:r>
              <a:rPr lang="en-US" err="1">
                <a:ea typeface="Calibri"/>
                <a:cs typeface="Calibri"/>
              </a:rPr>
              <a:t>utseende</a:t>
            </a:r>
            <a:r>
              <a:rPr lang="en-US">
                <a:ea typeface="Calibri"/>
                <a:cs typeface="Calibri"/>
              </a:rPr>
              <a:t>/</a:t>
            </a:r>
            <a:r>
              <a:rPr lang="en-US" err="1">
                <a:ea typeface="Calibri"/>
                <a:cs typeface="Calibri"/>
              </a:rPr>
              <a:t>visuell</a:t>
            </a:r>
            <a:r>
              <a:rPr lang="en-US">
                <a:ea typeface="Calibri"/>
                <a:cs typeface="Calibri"/>
              </a:rPr>
              <a:t> </a:t>
            </a:r>
            <a:r>
              <a:rPr lang="en-US" err="1">
                <a:ea typeface="Calibri"/>
                <a:cs typeface="Calibri"/>
              </a:rPr>
              <a:t>markør</a:t>
            </a:r>
            <a:r>
              <a:rPr lang="en-US">
                <a:ea typeface="Calibri"/>
                <a:cs typeface="Calibri"/>
              </a:rPr>
              <a:t> mm.)</a:t>
            </a:r>
          </a:p>
          <a:p>
            <a:pPr marL="175273" indent="-175273">
              <a:buFont typeface="Arial"/>
              <a:buChar char="•"/>
            </a:pPr>
            <a:r>
              <a:rPr lang="en-US" err="1">
                <a:ea typeface="Calibri"/>
                <a:cs typeface="Calibri"/>
              </a:rPr>
              <a:t>Opplevelse</a:t>
            </a:r>
            <a:r>
              <a:rPr lang="en-US">
                <a:ea typeface="Calibri"/>
                <a:cs typeface="Calibri"/>
              </a:rPr>
              <a:t> av å </a:t>
            </a:r>
            <a:r>
              <a:rPr lang="en-US" err="1">
                <a:ea typeface="Calibri"/>
                <a:cs typeface="Calibri"/>
              </a:rPr>
              <a:t>ikke</a:t>
            </a:r>
            <a:r>
              <a:rPr lang="en-US">
                <a:ea typeface="Calibri"/>
                <a:cs typeface="Calibri"/>
              </a:rPr>
              <a:t> </a:t>
            </a:r>
            <a:r>
              <a:rPr lang="en-US" err="1">
                <a:ea typeface="Calibri"/>
                <a:cs typeface="Calibri"/>
              </a:rPr>
              <a:t>være</a:t>
            </a:r>
            <a:r>
              <a:rPr lang="en-US">
                <a:ea typeface="Calibri"/>
                <a:cs typeface="Calibri"/>
              </a:rPr>
              <a:t> </a:t>
            </a:r>
            <a:r>
              <a:rPr lang="en-US" err="1">
                <a:ea typeface="Calibri"/>
                <a:cs typeface="Calibri"/>
              </a:rPr>
              <a:t>alene</a:t>
            </a:r>
            <a:endParaRPr lang="en-US">
              <a:ea typeface="Calibri"/>
              <a:cs typeface="Calibri"/>
            </a:endParaRPr>
          </a:p>
          <a:p>
            <a:pPr marL="175273" indent="-175273">
              <a:buFont typeface="Arial"/>
              <a:buChar char="•"/>
            </a:pPr>
            <a:r>
              <a:rPr lang="en-US" err="1">
                <a:ea typeface="Calibri"/>
                <a:cs typeface="Calibri"/>
              </a:rPr>
              <a:t>Bekreftelse</a:t>
            </a:r>
            <a:r>
              <a:rPr lang="en-US">
                <a:ea typeface="Calibri"/>
                <a:cs typeface="Calibri"/>
              </a:rPr>
              <a:t> </a:t>
            </a:r>
            <a:r>
              <a:rPr lang="en-US" err="1">
                <a:ea typeface="Calibri"/>
                <a:cs typeface="Calibri"/>
              </a:rPr>
              <a:t>på</a:t>
            </a:r>
            <a:r>
              <a:rPr lang="en-US">
                <a:ea typeface="Calibri"/>
                <a:cs typeface="Calibri"/>
              </a:rPr>
              <a:t> at den </a:t>
            </a:r>
            <a:r>
              <a:rPr lang="en-US" err="1">
                <a:ea typeface="Calibri"/>
                <a:cs typeface="Calibri"/>
              </a:rPr>
              <a:t>skadelige</a:t>
            </a:r>
            <a:r>
              <a:rPr lang="en-US">
                <a:ea typeface="Calibri"/>
                <a:cs typeface="Calibri"/>
              </a:rPr>
              <a:t> </a:t>
            </a:r>
            <a:r>
              <a:rPr lang="en-US" err="1">
                <a:ea typeface="Calibri"/>
                <a:cs typeface="Calibri"/>
              </a:rPr>
              <a:t>hendelsen</a:t>
            </a:r>
            <a:r>
              <a:rPr lang="en-US">
                <a:ea typeface="Calibri"/>
                <a:cs typeface="Calibri"/>
              </a:rPr>
              <a:t> </a:t>
            </a:r>
            <a:r>
              <a:rPr lang="en-US" err="1">
                <a:ea typeface="Calibri"/>
                <a:cs typeface="Calibri"/>
              </a:rPr>
              <a:t>ikke</a:t>
            </a:r>
            <a:r>
              <a:rPr lang="en-US">
                <a:ea typeface="Calibri"/>
                <a:cs typeface="Calibri"/>
              </a:rPr>
              <a:t> var </a:t>
            </a:r>
            <a:r>
              <a:rPr lang="en-US" err="1">
                <a:ea typeface="Calibri"/>
                <a:cs typeface="Calibri"/>
              </a:rPr>
              <a:t>riktig</a:t>
            </a:r>
            <a:endParaRPr lang="en-US">
              <a:ea typeface="Calibri"/>
              <a:cs typeface="Calibri"/>
            </a:endParaRPr>
          </a:p>
          <a:p>
            <a:pPr marL="175273" indent="-175273">
              <a:buFont typeface="Arial"/>
              <a:buChar char="•"/>
            </a:pPr>
            <a:r>
              <a:rPr lang="en-US">
                <a:ea typeface="Calibri"/>
                <a:cs typeface="Calibri"/>
              </a:rPr>
              <a:t>Kan </a:t>
            </a:r>
            <a:r>
              <a:rPr lang="en-US" err="1">
                <a:ea typeface="Calibri"/>
                <a:cs typeface="Calibri"/>
              </a:rPr>
              <a:t>være</a:t>
            </a:r>
            <a:r>
              <a:rPr lang="en-US">
                <a:ea typeface="Calibri"/>
                <a:cs typeface="Calibri"/>
              </a:rPr>
              <a:t> et </a:t>
            </a:r>
            <a:r>
              <a:rPr lang="en-US" err="1">
                <a:ea typeface="Calibri"/>
                <a:cs typeface="Calibri"/>
              </a:rPr>
              <a:t>forbilde</a:t>
            </a:r>
            <a:r>
              <a:rPr lang="en-US">
                <a:ea typeface="Calibri"/>
                <a:cs typeface="Calibri"/>
              </a:rPr>
              <a:t> for </a:t>
            </a:r>
            <a:r>
              <a:rPr lang="en-US" err="1">
                <a:ea typeface="Calibri"/>
                <a:cs typeface="Calibri"/>
              </a:rPr>
              <a:t>andre</a:t>
            </a:r>
            <a:r>
              <a:rPr lang="en-US">
                <a:ea typeface="Calibri"/>
                <a:cs typeface="Calibri"/>
              </a:rPr>
              <a:t> </a:t>
            </a:r>
            <a:r>
              <a:rPr lang="en-US" err="1">
                <a:ea typeface="Calibri"/>
                <a:cs typeface="Calibri"/>
              </a:rPr>
              <a:t>vitner</a:t>
            </a:r>
            <a:r>
              <a:rPr lang="en-US">
                <a:ea typeface="Calibri"/>
                <a:cs typeface="Calibri"/>
              </a:rPr>
              <a:t> - </a:t>
            </a:r>
            <a:r>
              <a:rPr lang="en-US" err="1">
                <a:ea typeface="Calibri"/>
                <a:cs typeface="Calibri"/>
              </a:rPr>
              <a:t>skape</a:t>
            </a:r>
            <a:r>
              <a:rPr lang="en-US">
                <a:ea typeface="Calibri"/>
                <a:cs typeface="Calibri"/>
              </a:rPr>
              <a:t> </a:t>
            </a:r>
            <a:r>
              <a:rPr lang="en-US" err="1">
                <a:ea typeface="Calibri"/>
                <a:cs typeface="Calibri"/>
              </a:rPr>
              <a:t>ringvirkninger</a:t>
            </a:r>
            <a:endParaRPr lang="en-US">
              <a:ea typeface="Calibri"/>
              <a:cs typeface="Calibri"/>
            </a:endParaRPr>
          </a:p>
          <a:p>
            <a:pPr marL="175273" indent="-175273">
              <a:buFont typeface="Arial"/>
              <a:buChar char="•"/>
            </a:pPr>
            <a:endParaRPr lang="en-US">
              <a:ea typeface="Calibri"/>
              <a:cs typeface="Calibri"/>
            </a:endParaRPr>
          </a:p>
          <a:p>
            <a:pPr marL="175273" indent="-175273">
              <a:buFont typeface="Arial"/>
              <a:buChar char="•"/>
            </a:pP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err="1">
                <a:ea typeface="Calibri"/>
                <a:cs typeface="Calibri"/>
              </a:rPr>
              <a:t>På</a:t>
            </a:r>
            <a:r>
              <a:rPr lang="en-US">
                <a:ea typeface="Calibri"/>
                <a:cs typeface="Calibri"/>
              </a:rPr>
              <a:t> </a:t>
            </a:r>
            <a:r>
              <a:rPr lang="en-US" err="1">
                <a:ea typeface="Calibri"/>
                <a:cs typeface="Calibri"/>
              </a:rPr>
              <a:t>Bufdirs</a:t>
            </a:r>
            <a:r>
              <a:rPr lang="en-US">
                <a:ea typeface="Calibri"/>
                <a:cs typeface="Calibri"/>
              </a:rPr>
              <a:t> </a:t>
            </a:r>
            <a:r>
              <a:rPr lang="en-US" err="1">
                <a:ea typeface="Calibri"/>
                <a:cs typeface="Calibri"/>
              </a:rPr>
              <a:t>nettsider</a:t>
            </a:r>
            <a:r>
              <a:rPr lang="en-US">
                <a:ea typeface="Calibri"/>
                <a:cs typeface="Calibri"/>
              </a:rPr>
              <a:t> </a:t>
            </a:r>
            <a:r>
              <a:rPr lang="en-US" err="1">
                <a:ea typeface="Calibri"/>
                <a:cs typeface="Calibri"/>
              </a:rPr>
              <a:t>kan</a:t>
            </a:r>
            <a:r>
              <a:rPr lang="en-US">
                <a:ea typeface="Calibri"/>
                <a:cs typeface="Calibri"/>
              </a:rPr>
              <a:t> du </a:t>
            </a:r>
            <a:r>
              <a:rPr lang="en-US" err="1">
                <a:ea typeface="Calibri"/>
                <a:cs typeface="Calibri"/>
              </a:rPr>
              <a:t>finne</a:t>
            </a:r>
            <a:r>
              <a:rPr lang="en-US">
                <a:ea typeface="Calibri"/>
                <a:cs typeface="Calibri"/>
              </a:rPr>
              <a:t> </a:t>
            </a:r>
            <a:r>
              <a:rPr lang="en-US" err="1">
                <a:ea typeface="Calibri"/>
                <a:cs typeface="Calibri"/>
              </a:rPr>
              <a:t>mer</a:t>
            </a:r>
            <a:r>
              <a:rPr lang="en-US">
                <a:ea typeface="Calibri"/>
                <a:cs typeface="Calibri"/>
              </a:rPr>
              <a:t> </a:t>
            </a:r>
            <a:r>
              <a:rPr lang="en-US" err="1">
                <a:ea typeface="Calibri"/>
                <a:cs typeface="Calibri"/>
              </a:rPr>
              <a:t>informasjon</a:t>
            </a:r>
            <a:r>
              <a:rPr lang="en-US">
                <a:ea typeface="Calibri"/>
                <a:cs typeface="Calibri"/>
              </a:rPr>
              <a:t> om </a:t>
            </a:r>
            <a:r>
              <a:rPr lang="en-US" err="1">
                <a:ea typeface="Calibri"/>
                <a:cs typeface="Calibri"/>
              </a:rPr>
              <a:t>hatytringer</a:t>
            </a:r>
            <a:r>
              <a:rPr lang="en-US">
                <a:ea typeface="Calibri"/>
                <a:cs typeface="Calibri"/>
              </a:rPr>
              <a:t>, </a:t>
            </a:r>
            <a:r>
              <a:rPr lang="en-US" err="1">
                <a:ea typeface="Calibri"/>
                <a:cs typeface="Calibri"/>
              </a:rPr>
              <a:t>hva</a:t>
            </a:r>
            <a:r>
              <a:rPr lang="en-US">
                <a:ea typeface="Calibri"/>
                <a:cs typeface="Calibri"/>
              </a:rPr>
              <a:t> man </a:t>
            </a:r>
            <a:r>
              <a:rPr lang="en-US" err="1">
                <a:ea typeface="Calibri"/>
                <a:cs typeface="Calibri"/>
              </a:rPr>
              <a:t>kan</a:t>
            </a:r>
            <a:r>
              <a:rPr lang="en-US">
                <a:ea typeface="Calibri"/>
                <a:cs typeface="Calibri"/>
              </a:rPr>
              <a:t> </a:t>
            </a:r>
            <a:r>
              <a:rPr lang="en-US" err="1">
                <a:ea typeface="Calibri"/>
                <a:cs typeface="Calibri"/>
              </a:rPr>
              <a:t>gjøre</a:t>
            </a:r>
            <a:r>
              <a:rPr lang="en-US">
                <a:ea typeface="Calibri"/>
                <a:cs typeface="Calibri"/>
              </a:rPr>
              <a:t> </a:t>
            </a:r>
            <a:r>
              <a:rPr lang="en-US" err="1">
                <a:ea typeface="Calibri"/>
                <a:cs typeface="Calibri"/>
              </a:rPr>
              <a:t>når</a:t>
            </a:r>
            <a:r>
              <a:rPr lang="en-US">
                <a:ea typeface="Calibri"/>
                <a:cs typeface="Calibri"/>
              </a:rPr>
              <a:t> man er </a:t>
            </a:r>
            <a:r>
              <a:rPr lang="en-US" err="1">
                <a:ea typeface="Calibri"/>
                <a:cs typeface="Calibri"/>
              </a:rPr>
              <a:t>utsatt</a:t>
            </a:r>
            <a:r>
              <a:rPr lang="en-US">
                <a:ea typeface="Calibri"/>
                <a:cs typeface="Calibri"/>
              </a:rPr>
              <a:t> for </a:t>
            </a:r>
            <a:r>
              <a:rPr lang="en-US" err="1">
                <a:ea typeface="Calibri"/>
                <a:cs typeface="Calibri"/>
              </a:rPr>
              <a:t>disse</a:t>
            </a:r>
            <a:r>
              <a:rPr lang="en-US">
                <a:ea typeface="Calibri"/>
                <a:cs typeface="Calibri"/>
              </a:rPr>
              <a:t> </a:t>
            </a:r>
            <a:r>
              <a:rPr lang="en-US" err="1">
                <a:ea typeface="Calibri"/>
                <a:cs typeface="Calibri"/>
              </a:rPr>
              <a:t>og</a:t>
            </a:r>
            <a:r>
              <a:rPr lang="en-US">
                <a:ea typeface="Calibri"/>
                <a:cs typeface="Calibri"/>
              </a:rPr>
              <a:t> </a:t>
            </a:r>
            <a:r>
              <a:rPr lang="en-US" err="1">
                <a:ea typeface="Calibri"/>
                <a:cs typeface="Calibri"/>
              </a:rPr>
              <a:t>hvordan</a:t>
            </a:r>
            <a:r>
              <a:rPr lang="en-US">
                <a:ea typeface="Calibri"/>
                <a:cs typeface="Calibri"/>
              </a:rPr>
              <a:t> </a:t>
            </a:r>
            <a:r>
              <a:rPr lang="en-US" err="1">
                <a:ea typeface="Calibri"/>
                <a:cs typeface="Calibri"/>
              </a:rPr>
              <a:t>rapportere</a:t>
            </a:r>
            <a:r>
              <a:rPr lang="en-US">
                <a:ea typeface="Calibri"/>
                <a:cs typeface="Calibri"/>
              </a:rPr>
              <a:t>: https://www.bufdir.no/likestilling/hatytringer/</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GB">
              <a:latin typeface="Calibri" panose="020F0502020204030204"/>
              <a:ea typeface="Calibri" panose="020F0502020204030204"/>
              <a:cs typeface="Calibri" panose="020F0502020204030204"/>
            </a:endParaRPr>
          </a:p>
          <a:p>
            <a:pPr algn="l" fontAlgn="base"/>
            <a:r>
              <a:rPr lang="nb-NO" b="1" i="0">
                <a:effectLst/>
                <a:latin typeface="poppins-semibold"/>
              </a:rPr>
              <a:t>Hvilke konsekvenser har hets og diskriminering?</a:t>
            </a:r>
            <a:endParaRPr lang="nb-NO" b="1" i="0">
              <a:effectLst/>
            </a:endParaRPr>
          </a:p>
          <a:p>
            <a:pPr algn="l" fontAlgn="base"/>
            <a:r>
              <a:rPr lang="nb-NO" b="0" i="0">
                <a:effectLst/>
              </a:rPr>
              <a:t>Å bli utsatt for hets eller diskriminering kan oppleves som krenkende, skremmende og svært nedverdigende. På individnivå kan det ha direkte, skadelige konsekvenser for både psykisk og fysisk helse, og kan hindre de som opplever det i å delta i den offentlige debatten, i arbeidslivet eller i utdanning. Å være vitne til hets eller diskriminering kan også ha negative konsekvenser for dem som observerer den. På gruppenivå kan det begrense andre i å ytre seg fritt i det offentlige ordskiftet, holde liv i fordommer, og i ytterste konsekvens legitimere vold rettet mot personer som tilhører de berørte gruppene. For minoriteter kan det oppleves som et angrep på deres status som likeverdige medlemmer av samfunnet.</a:t>
            </a:r>
            <a:endParaRPr lang="en-GB">
              <a:latin typeface="Calibri" panose="020F0502020204030204"/>
              <a:ea typeface="Calibri" panose="020F0502020204030204"/>
              <a:cs typeface="Calibri" panose="020F0502020204030204"/>
            </a:endParaRPr>
          </a:p>
          <a:p>
            <a:endParaRPr lang="en-GB">
              <a:latin typeface="Calibri" panose="020F0502020204030204"/>
              <a:ea typeface="Calibri" panose="020F0502020204030204"/>
              <a:cs typeface="Calibri" panose="020F0502020204030204"/>
            </a:endParaRPr>
          </a:p>
        </p:txBody>
      </p:sp>
      <p:sp>
        <p:nvSpPr>
          <p:cNvPr id="4" name="Plassholder for lysbildenummer 3"/>
          <p:cNvSpPr>
            <a:spLocks noGrp="1"/>
          </p:cNvSpPr>
          <p:nvPr>
            <p:ph type="sldNum" sz="quarter" idx="5"/>
          </p:nvPr>
        </p:nvSpPr>
        <p:spPr/>
        <p:txBody>
          <a:bodyPr/>
          <a:lstStyle/>
          <a:p>
            <a:fld id="{78F8475E-C3CA-454B-B2A5-C0CF509BE10C}" type="slidenum">
              <a:rPr lang="en-GB" smtClean="0"/>
              <a:t>18</a:t>
            </a:fld>
            <a:endParaRPr lang="en-GB"/>
          </a:p>
        </p:txBody>
      </p:sp>
    </p:spTree>
    <p:extLst>
      <p:ext uri="{BB962C8B-B14F-4D97-AF65-F5344CB8AC3E}">
        <p14:creationId xmlns:p14="http://schemas.microsoft.com/office/powerpoint/2010/main" val="272928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1" i="0" err="1">
                <a:ea typeface="Calibri"/>
                <a:cs typeface="Calibri"/>
              </a:rPr>
              <a:t>Kjære</a:t>
            </a:r>
            <a:r>
              <a:rPr lang="en-US" b="1" i="0">
                <a:ea typeface="Calibri"/>
                <a:cs typeface="Calibri"/>
              </a:rPr>
              <a:t> </a:t>
            </a:r>
            <a:r>
              <a:rPr lang="en-US" b="1" i="0" err="1">
                <a:ea typeface="Calibri"/>
                <a:cs typeface="Calibri"/>
              </a:rPr>
              <a:t>lærer</a:t>
            </a:r>
            <a:r>
              <a:rPr lang="en-US" b="1" i="0">
                <a:ea typeface="Calibri"/>
                <a:cs typeface="Calibri"/>
              </a:rPr>
              <a:t>.</a:t>
            </a:r>
          </a:p>
          <a:p>
            <a:r>
              <a:rPr lang="en-US" i="0" err="1">
                <a:ea typeface="Calibri"/>
                <a:cs typeface="Calibri"/>
              </a:rPr>
              <a:t>Tusen</a:t>
            </a:r>
            <a:r>
              <a:rPr lang="en-US" i="0">
                <a:ea typeface="Calibri"/>
                <a:cs typeface="Calibri"/>
              </a:rPr>
              <a:t> </a:t>
            </a:r>
            <a:r>
              <a:rPr lang="en-US" i="0" err="1">
                <a:ea typeface="Calibri"/>
                <a:cs typeface="Calibri"/>
              </a:rPr>
              <a:t>takk</a:t>
            </a:r>
            <a:r>
              <a:rPr lang="en-US" i="0">
                <a:ea typeface="Calibri"/>
                <a:cs typeface="Calibri"/>
              </a:rPr>
              <a:t> for at du </a:t>
            </a:r>
            <a:r>
              <a:rPr lang="en-US" i="0" err="1">
                <a:ea typeface="Calibri"/>
                <a:cs typeface="Calibri"/>
              </a:rPr>
              <a:t>styrker</a:t>
            </a:r>
            <a:r>
              <a:rPr lang="en-US" i="0">
                <a:ea typeface="Calibri"/>
                <a:cs typeface="Calibri"/>
              </a:rPr>
              <a:t> dine </a:t>
            </a:r>
            <a:r>
              <a:rPr lang="en-US" i="0" err="1">
                <a:ea typeface="Calibri"/>
                <a:cs typeface="Calibri"/>
              </a:rPr>
              <a:t>elever</a:t>
            </a:r>
            <a:r>
              <a:rPr lang="en-US" i="0">
                <a:ea typeface="Calibri"/>
                <a:cs typeface="Calibri"/>
              </a:rPr>
              <a:t> med </a:t>
            </a:r>
            <a:r>
              <a:rPr lang="en-US" i="0" err="1">
                <a:ea typeface="Calibri"/>
                <a:cs typeface="Calibri"/>
              </a:rPr>
              <a:t>verktøy</a:t>
            </a:r>
            <a:r>
              <a:rPr lang="en-US" i="0">
                <a:ea typeface="Calibri"/>
                <a:cs typeface="Calibri"/>
              </a:rPr>
              <a:t> </a:t>
            </a:r>
            <a:r>
              <a:rPr lang="en-US" i="0" err="1">
                <a:ea typeface="Calibri"/>
                <a:cs typeface="Calibri"/>
              </a:rPr>
              <a:t>til</a:t>
            </a:r>
            <a:r>
              <a:rPr lang="en-US" i="0">
                <a:ea typeface="Calibri"/>
                <a:cs typeface="Calibri"/>
              </a:rPr>
              <a:t> å </a:t>
            </a:r>
            <a:r>
              <a:rPr lang="en-US" i="0" err="1">
                <a:ea typeface="Calibri"/>
                <a:cs typeface="Calibri"/>
              </a:rPr>
              <a:t>reagere</a:t>
            </a:r>
            <a:r>
              <a:rPr lang="en-US" i="0">
                <a:ea typeface="Calibri"/>
                <a:cs typeface="Calibri"/>
              </a:rPr>
              <a:t> </a:t>
            </a:r>
            <a:r>
              <a:rPr lang="en-US" i="0" err="1">
                <a:ea typeface="Calibri"/>
                <a:cs typeface="Calibri"/>
              </a:rPr>
              <a:t>når</a:t>
            </a:r>
            <a:r>
              <a:rPr lang="en-US" i="0">
                <a:ea typeface="Calibri"/>
                <a:cs typeface="Calibri"/>
              </a:rPr>
              <a:t> de er </a:t>
            </a:r>
            <a:r>
              <a:rPr lang="en-US" i="0" err="1">
                <a:ea typeface="Calibri"/>
                <a:cs typeface="Calibri"/>
              </a:rPr>
              <a:t>vitne</a:t>
            </a:r>
            <a:r>
              <a:rPr lang="en-US" i="0">
                <a:ea typeface="Calibri"/>
                <a:cs typeface="Calibri"/>
              </a:rPr>
              <a:t> </a:t>
            </a:r>
            <a:r>
              <a:rPr lang="en-US" i="0" err="1">
                <a:ea typeface="Calibri"/>
                <a:cs typeface="Calibri"/>
              </a:rPr>
              <a:t>til</a:t>
            </a:r>
            <a:r>
              <a:rPr lang="en-US" i="0">
                <a:ea typeface="Calibri"/>
                <a:cs typeface="Calibri"/>
              </a:rPr>
              <a:t> at </a:t>
            </a:r>
            <a:r>
              <a:rPr lang="en-US" i="0" err="1">
                <a:ea typeface="Calibri"/>
                <a:cs typeface="Calibri"/>
              </a:rPr>
              <a:t>andre</a:t>
            </a:r>
            <a:r>
              <a:rPr lang="en-US" i="0">
                <a:ea typeface="Calibri"/>
                <a:cs typeface="Calibri"/>
              </a:rPr>
              <a:t> </a:t>
            </a:r>
            <a:r>
              <a:rPr lang="en-US" i="0" err="1">
                <a:ea typeface="Calibri"/>
                <a:cs typeface="Calibri"/>
              </a:rPr>
              <a:t>utsettes</a:t>
            </a:r>
            <a:r>
              <a:rPr lang="en-US" i="0">
                <a:ea typeface="Calibri"/>
                <a:cs typeface="Calibri"/>
              </a:rPr>
              <a:t> for </a:t>
            </a:r>
            <a:r>
              <a:rPr lang="en-US" i="0" err="1">
                <a:ea typeface="Calibri"/>
                <a:cs typeface="Calibri"/>
              </a:rPr>
              <a:t>hets</a:t>
            </a:r>
            <a:r>
              <a:rPr lang="en-US" i="0">
                <a:ea typeface="Calibri"/>
                <a:cs typeface="Calibri"/>
              </a:rPr>
              <a:t>, </a:t>
            </a:r>
            <a:r>
              <a:rPr lang="en-US" i="0" err="1">
                <a:ea typeface="Calibri"/>
                <a:cs typeface="Calibri"/>
              </a:rPr>
              <a:t>rasisme</a:t>
            </a:r>
            <a:r>
              <a:rPr lang="en-US" i="0">
                <a:ea typeface="Calibri"/>
                <a:cs typeface="Calibri"/>
              </a:rPr>
              <a:t> </a:t>
            </a:r>
            <a:r>
              <a:rPr lang="en-US" i="0" err="1">
                <a:ea typeface="Calibri"/>
                <a:cs typeface="Calibri"/>
              </a:rPr>
              <a:t>og</a:t>
            </a:r>
            <a:r>
              <a:rPr lang="en-US" i="0">
                <a:ea typeface="Calibri"/>
                <a:cs typeface="Calibri"/>
              </a:rPr>
              <a:t> </a:t>
            </a:r>
            <a:r>
              <a:rPr lang="en-US" i="0" err="1">
                <a:ea typeface="Calibri"/>
                <a:cs typeface="Calibri"/>
              </a:rPr>
              <a:t>diskriminering</a:t>
            </a:r>
            <a:r>
              <a:rPr lang="en-US" i="0">
                <a:ea typeface="Calibri"/>
                <a:cs typeface="Calibri"/>
              </a:rPr>
              <a:t>.</a:t>
            </a:r>
          </a:p>
          <a:p>
            <a:r>
              <a:rPr lang="en-US" i="0">
                <a:ea typeface="Calibri"/>
                <a:cs typeface="Calibri"/>
              </a:rPr>
              <a:t>Vi </a:t>
            </a:r>
            <a:r>
              <a:rPr lang="en-US" i="0" err="1">
                <a:ea typeface="Calibri"/>
                <a:cs typeface="Calibri"/>
              </a:rPr>
              <a:t>i</a:t>
            </a:r>
            <a:r>
              <a:rPr lang="en-US" i="0">
                <a:ea typeface="Calibri"/>
                <a:cs typeface="Calibri"/>
              </a:rPr>
              <a:t> Amnesty </a:t>
            </a:r>
            <a:r>
              <a:rPr lang="en-US" i="0" err="1">
                <a:ea typeface="Calibri"/>
                <a:cs typeface="Calibri"/>
              </a:rPr>
              <a:t>fortsetter</a:t>
            </a:r>
            <a:r>
              <a:rPr lang="en-US" i="0">
                <a:ea typeface="Calibri"/>
                <a:cs typeface="Calibri"/>
              </a:rPr>
              <a:t> </a:t>
            </a:r>
            <a:r>
              <a:rPr lang="en-US" i="0" err="1">
                <a:ea typeface="Calibri"/>
                <a:cs typeface="Calibri"/>
              </a:rPr>
              <a:t>kampen</a:t>
            </a:r>
            <a:r>
              <a:rPr lang="en-US" i="0">
                <a:ea typeface="Calibri"/>
                <a:cs typeface="Calibri"/>
              </a:rPr>
              <a:t> for at alle </a:t>
            </a:r>
            <a:r>
              <a:rPr lang="en-US" i="0" err="1">
                <a:ea typeface="Calibri"/>
                <a:cs typeface="Calibri"/>
              </a:rPr>
              <a:t>skal</a:t>
            </a:r>
            <a:r>
              <a:rPr lang="en-US" i="0">
                <a:ea typeface="Calibri"/>
                <a:cs typeface="Calibri"/>
              </a:rPr>
              <a:t> </a:t>
            </a:r>
            <a:r>
              <a:rPr lang="en-US" i="0" err="1">
                <a:ea typeface="Calibri"/>
                <a:cs typeface="Calibri"/>
              </a:rPr>
              <a:t>kunne</a:t>
            </a:r>
            <a:r>
              <a:rPr lang="en-US" i="0">
                <a:ea typeface="Calibri"/>
                <a:cs typeface="Calibri"/>
              </a:rPr>
              <a:t> </a:t>
            </a:r>
            <a:r>
              <a:rPr lang="en-US" i="0" err="1">
                <a:ea typeface="Calibri"/>
                <a:cs typeface="Calibri"/>
              </a:rPr>
              <a:t>leve</a:t>
            </a:r>
            <a:r>
              <a:rPr lang="en-US" i="0">
                <a:ea typeface="Calibri"/>
                <a:cs typeface="Calibri"/>
              </a:rPr>
              <a:t> et liv </a:t>
            </a:r>
            <a:r>
              <a:rPr lang="en-US" i="0" err="1">
                <a:ea typeface="Calibri"/>
                <a:cs typeface="Calibri"/>
              </a:rPr>
              <a:t>fritt</a:t>
            </a:r>
            <a:r>
              <a:rPr lang="en-US" i="0">
                <a:ea typeface="Calibri"/>
                <a:cs typeface="Calibri"/>
              </a:rPr>
              <a:t> for </a:t>
            </a:r>
            <a:r>
              <a:rPr lang="en-US" i="0" err="1">
                <a:ea typeface="Calibri"/>
                <a:cs typeface="Calibri"/>
              </a:rPr>
              <a:t>diskriminering</a:t>
            </a:r>
            <a:r>
              <a:rPr lang="en-US" i="0">
                <a:ea typeface="Calibri"/>
                <a:cs typeface="Calibri"/>
              </a:rPr>
              <a:t>, </a:t>
            </a:r>
            <a:r>
              <a:rPr lang="en-US" i="0" err="1">
                <a:ea typeface="Calibri"/>
                <a:cs typeface="Calibri"/>
              </a:rPr>
              <a:t>og</a:t>
            </a:r>
            <a:r>
              <a:rPr lang="en-US" i="0">
                <a:ea typeface="Calibri"/>
                <a:cs typeface="Calibri"/>
              </a:rPr>
              <a:t> for at alle </a:t>
            </a:r>
            <a:r>
              <a:rPr lang="en-US" i="0" err="1">
                <a:ea typeface="Calibri"/>
                <a:cs typeface="Calibri"/>
              </a:rPr>
              <a:t>skal</a:t>
            </a:r>
            <a:r>
              <a:rPr lang="en-US" i="0">
                <a:ea typeface="Calibri"/>
                <a:cs typeface="Calibri"/>
              </a:rPr>
              <a:t> </a:t>
            </a:r>
            <a:r>
              <a:rPr lang="en-US" i="0" err="1">
                <a:ea typeface="Calibri"/>
                <a:cs typeface="Calibri"/>
              </a:rPr>
              <a:t>få</a:t>
            </a:r>
            <a:r>
              <a:rPr lang="en-US" i="0">
                <a:ea typeface="Calibri"/>
                <a:cs typeface="Calibri"/>
              </a:rPr>
              <a:t> sine </a:t>
            </a:r>
            <a:r>
              <a:rPr lang="en-US" i="0" err="1">
                <a:ea typeface="Calibri"/>
                <a:cs typeface="Calibri"/>
              </a:rPr>
              <a:t>grunnleggende</a:t>
            </a:r>
            <a:r>
              <a:rPr lang="en-US" i="0">
                <a:ea typeface="Calibri"/>
                <a:cs typeface="Calibri"/>
              </a:rPr>
              <a:t> </a:t>
            </a:r>
            <a:r>
              <a:rPr lang="en-US" i="0" err="1">
                <a:ea typeface="Calibri"/>
                <a:cs typeface="Calibri"/>
              </a:rPr>
              <a:t>menneskerettigheter</a:t>
            </a:r>
            <a:r>
              <a:rPr lang="en-US" i="0">
                <a:ea typeface="Calibri"/>
                <a:cs typeface="Calibri"/>
              </a:rPr>
              <a:t> </a:t>
            </a:r>
            <a:r>
              <a:rPr lang="en-US" i="0" err="1">
                <a:ea typeface="Calibri"/>
                <a:cs typeface="Calibri"/>
              </a:rPr>
              <a:t>respektert</a:t>
            </a:r>
            <a:r>
              <a:rPr lang="en-US" i="0">
                <a:ea typeface="Calibri"/>
                <a:cs typeface="Calibri"/>
              </a:rPr>
              <a:t>.</a:t>
            </a:r>
          </a:p>
          <a:p>
            <a:endParaRPr lang="en-US" i="0">
              <a:ea typeface="Calibri"/>
              <a:cs typeface="Calibri"/>
            </a:endParaRPr>
          </a:p>
          <a:p>
            <a:r>
              <a:rPr lang="en-US" i="0" err="1">
                <a:ea typeface="Calibri"/>
                <a:cs typeface="Calibri"/>
              </a:rPr>
              <a:t>Skulle</a:t>
            </a:r>
            <a:r>
              <a:rPr lang="en-US" i="0">
                <a:ea typeface="Calibri"/>
                <a:cs typeface="Calibri"/>
              </a:rPr>
              <a:t> du ha </a:t>
            </a:r>
            <a:r>
              <a:rPr lang="en-US" i="0" err="1">
                <a:ea typeface="Calibri"/>
                <a:cs typeface="Calibri"/>
              </a:rPr>
              <a:t>noen</a:t>
            </a:r>
            <a:r>
              <a:rPr lang="en-US" i="0">
                <a:ea typeface="Calibri"/>
                <a:cs typeface="Calibri"/>
              </a:rPr>
              <a:t> </a:t>
            </a:r>
            <a:r>
              <a:rPr lang="en-US" i="0" err="1">
                <a:ea typeface="Calibri"/>
                <a:cs typeface="Calibri"/>
              </a:rPr>
              <a:t>spørsmål</a:t>
            </a:r>
            <a:r>
              <a:rPr lang="en-US" i="0">
                <a:ea typeface="Calibri"/>
                <a:cs typeface="Calibri"/>
              </a:rPr>
              <a:t> om </a:t>
            </a:r>
            <a:r>
              <a:rPr lang="en-US" i="0" err="1">
                <a:ea typeface="Calibri"/>
                <a:cs typeface="Calibri"/>
              </a:rPr>
              <a:t>menneskerettighetsundervisning</a:t>
            </a:r>
            <a:r>
              <a:rPr lang="en-US" i="0">
                <a:ea typeface="Calibri"/>
                <a:cs typeface="Calibri"/>
              </a:rPr>
              <a:t>, </a:t>
            </a:r>
            <a:r>
              <a:rPr lang="en-US" i="0" err="1">
                <a:ea typeface="Calibri"/>
                <a:cs typeface="Calibri"/>
              </a:rPr>
              <a:t>eller</a:t>
            </a:r>
            <a:r>
              <a:rPr lang="en-US" i="0">
                <a:ea typeface="Calibri"/>
                <a:cs typeface="Calibri"/>
              </a:rPr>
              <a:t> </a:t>
            </a:r>
            <a:r>
              <a:rPr lang="en-US" i="0" err="1">
                <a:ea typeface="Calibri"/>
                <a:cs typeface="Calibri"/>
              </a:rPr>
              <a:t>hvordan</a:t>
            </a:r>
            <a:r>
              <a:rPr lang="en-US" i="0">
                <a:ea typeface="Calibri"/>
                <a:cs typeface="Calibri"/>
              </a:rPr>
              <a:t> Amnesty </a:t>
            </a:r>
            <a:r>
              <a:rPr lang="en-US" i="0" err="1">
                <a:ea typeface="Calibri"/>
                <a:cs typeface="Calibri"/>
              </a:rPr>
              <a:t>arbeider</a:t>
            </a:r>
            <a:r>
              <a:rPr lang="en-US" i="0">
                <a:ea typeface="Calibri"/>
                <a:cs typeface="Calibri"/>
              </a:rPr>
              <a:t> med </a:t>
            </a:r>
            <a:r>
              <a:rPr lang="en-US" i="0" err="1">
                <a:ea typeface="Calibri"/>
                <a:cs typeface="Calibri"/>
              </a:rPr>
              <a:t>antirasisme</a:t>
            </a:r>
            <a:r>
              <a:rPr lang="en-US" i="0">
                <a:ea typeface="Calibri"/>
                <a:cs typeface="Calibri"/>
              </a:rPr>
              <a:t>, </a:t>
            </a:r>
            <a:r>
              <a:rPr lang="en-US" i="0" err="1">
                <a:ea typeface="Calibri"/>
                <a:cs typeface="Calibri"/>
              </a:rPr>
              <a:t>ikke</a:t>
            </a:r>
            <a:r>
              <a:rPr lang="en-US" i="0">
                <a:ea typeface="Calibri"/>
                <a:cs typeface="Calibri"/>
              </a:rPr>
              <a:t> </a:t>
            </a:r>
            <a:r>
              <a:rPr lang="en-US" i="0" err="1">
                <a:ea typeface="Calibri"/>
                <a:cs typeface="Calibri"/>
              </a:rPr>
              <a:t>nøl</a:t>
            </a:r>
            <a:r>
              <a:rPr lang="en-US" i="0">
                <a:ea typeface="Calibri"/>
                <a:cs typeface="Calibri"/>
              </a:rPr>
              <a:t> med å ta </a:t>
            </a:r>
            <a:r>
              <a:rPr lang="en-US" i="0" err="1">
                <a:ea typeface="Calibri"/>
                <a:cs typeface="Calibri"/>
              </a:rPr>
              <a:t>kontakt</a:t>
            </a:r>
            <a:r>
              <a:rPr lang="en-US" i="0">
                <a:ea typeface="Calibri"/>
                <a:cs typeface="Calibri"/>
              </a:rPr>
              <a:t> </a:t>
            </a:r>
            <a:r>
              <a:rPr lang="en-US" i="0" err="1">
                <a:ea typeface="Calibri"/>
                <a:cs typeface="Calibri"/>
              </a:rPr>
              <a:t>på</a:t>
            </a:r>
            <a:r>
              <a:rPr lang="en-US" i="0">
                <a:ea typeface="Calibri"/>
                <a:cs typeface="Calibri"/>
              </a:rPr>
              <a:t> opplaering@amnesty.no</a:t>
            </a:r>
          </a:p>
          <a:p>
            <a:endParaRPr lang="en-US" i="0">
              <a:ea typeface="Calibri"/>
              <a:cs typeface="Calibri"/>
            </a:endParaRPr>
          </a:p>
          <a:p>
            <a:r>
              <a:rPr lang="en-US" i="0">
                <a:ea typeface="Calibri"/>
                <a:cs typeface="Calibri"/>
              </a:rPr>
              <a:t>Du </a:t>
            </a:r>
            <a:r>
              <a:rPr lang="en-US" i="0" err="1">
                <a:ea typeface="Calibri"/>
                <a:cs typeface="Calibri"/>
              </a:rPr>
              <a:t>finner</a:t>
            </a:r>
            <a:r>
              <a:rPr lang="en-US" i="0">
                <a:ea typeface="Calibri"/>
                <a:cs typeface="Calibri"/>
              </a:rPr>
              <a:t> </a:t>
            </a:r>
            <a:r>
              <a:rPr lang="en-US" i="0" err="1">
                <a:ea typeface="Calibri"/>
                <a:cs typeface="Calibri"/>
              </a:rPr>
              <a:t>også</a:t>
            </a:r>
            <a:r>
              <a:rPr lang="en-US" i="0">
                <a:ea typeface="Calibri"/>
                <a:cs typeface="Calibri"/>
              </a:rPr>
              <a:t> </a:t>
            </a:r>
            <a:r>
              <a:rPr lang="en-US" i="0" err="1">
                <a:ea typeface="Calibri"/>
                <a:cs typeface="Calibri"/>
              </a:rPr>
              <a:t>flere</a:t>
            </a:r>
            <a:r>
              <a:rPr lang="en-US" i="0">
                <a:ea typeface="Calibri"/>
                <a:cs typeface="Calibri"/>
              </a:rPr>
              <a:t> </a:t>
            </a:r>
            <a:r>
              <a:rPr lang="en-US" i="0" err="1">
                <a:ea typeface="Calibri"/>
                <a:cs typeface="Calibri"/>
              </a:rPr>
              <a:t>undervisningsopplegg</a:t>
            </a:r>
            <a:r>
              <a:rPr lang="en-US" i="0">
                <a:ea typeface="Calibri"/>
                <a:cs typeface="Calibri"/>
              </a:rPr>
              <a:t> fra Amnesty </a:t>
            </a:r>
            <a:r>
              <a:rPr lang="en-US" i="0" err="1">
                <a:ea typeface="Calibri"/>
                <a:cs typeface="Calibri"/>
              </a:rPr>
              <a:t>på</a:t>
            </a:r>
            <a:r>
              <a:rPr lang="en-US" i="0">
                <a:ea typeface="Calibri"/>
                <a:cs typeface="Calibri"/>
              </a:rPr>
              <a:t> https://amnesty.no/alle-opplegg </a:t>
            </a:r>
            <a:endParaRPr lang="en-US" i="1">
              <a:ea typeface="Calibri"/>
              <a:cs typeface="Calibri"/>
            </a:endParaRPr>
          </a:p>
        </p:txBody>
      </p:sp>
      <p:sp>
        <p:nvSpPr>
          <p:cNvPr id="4" name="Plassholder for lysbildenummer 3"/>
          <p:cNvSpPr>
            <a:spLocks noGrp="1"/>
          </p:cNvSpPr>
          <p:nvPr>
            <p:ph type="sldNum" sz="quarter" idx="5"/>
          </p:nvPr>
        </p:nvSpPr>
        <p:spPr/>
        <p:txBody>
          <a:bodyPr/>
          <a:lstStyle/>
          <a:p>
            <a:fld id="{78F8475E-C3CA-454B-B2A5-C0CF509BE10C}" type="slidenum">
              <a:rPr lang="en-GB" smtClean="0"/>
              <a:t>19</a:t>
            </a:fld>
            <a:endParaRPr lang="en-GB"/>
          </a:p>
        </p:txBody>
      </p:sp>
    </p:spTree>
    <p:extLst>
      <p:ext uri="{BB962C8B-B14F-4D97-AF65-F5344CB8AC3E}">
        <p14:creationId xmlns:p14="http://schemas.microsoft.com/office/powerpoint/2010/main" val="858016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b="1" err="1"/>
              <a:t>Læringsmål</a:t>
            </a:r>
            <a:r>
              <a:rPr lang="en-GB" b="1"/>
              <a:t>:</a:t>
            </a:r>
          </a:p>
          <a:p>
            <a:r>
              <a:rPr lang="en-GB" b="1"/>
              <a:t>- </a:t>
            </a:r>
            <a:r>
              <a:rPr lang="en-GB" b="1" err="1"/>
              <a:t>Elevene</a:t>
            </a:r>
            <a:r>
              <a:rPr lang="en-GB" b="1"/>
              <a:t> </a:t>
            </a:r>
            <a:r>
              <a:rPr lang="en-GB" b="1" err="1"/>
              <a:t>vil</a:t>
            </a:r>
            <a:r>
              <a:rPr lang="en-GB" b="1"/>
              <a:t> </a:t>
            </a:r>
            <a:r>
              <a:rPr lang="en-GB" b="1" err="1"/>
              <a:t>samtale</a:t>
            </a:r>
            <a:r>
              <a:rPr lang="en-GB" b="1"/>
              <a:t> om </a:t>
            </a:r>
            <a:r>
              <a:rPr lang="en-GB" b="1" err="1"/>
              <a:t>hva</a:t>
            </a:r>
            <a:r>
              <a:rPr lang="en-GB" b="1"/>
              <a:t> </a:t>
            </a:r>
            <a:r>
              <a:rPr lang="en-GB" b="1" err="1"/>
              <a:t>hets</a:t>
            </a:r>
            <a:r>
              <a:rPr lang="en-GB" b="1"/>
              <a:t>, </a:t>
            </a:r>
            <a:r>
              <a:rPr lang="en-GB" b="1" err="1"/>
              <a:t>rasisme</a:t>
            </a:r>
            <a:r>
              <a:rPr lang="en-GB" b="1"/>
              <a:t> </a:t>
            </a:r>
            <a:r>
              <a:rPr lang="en-GB" b="1" err="1"/>
              <a:t>og</a:t>
            </a:r>
            <a:r>
              <a:rPr lang="en-GB" b="1"/>
              <a:t> </a:t>
            </a:r>
            <a:r>
              <a:rPr lang="en-GB" b="1" err="1"/>
              <a:t>diskriminering</a:t>
            </a:r>
            <a:r>
              <a:rPr lang="en-GB" b="1"/>
              <a:t> er, </a:t>
            </a:r>
            <a:r>
              <a:rPr lang="en-GB" b="1" err="1"/>
              <a:t>og</a:t>
            </a:r>
            <a:r>
              <a:rPr lang="en-GB" b="1"/>
              <a:t> </a:t>
            </a:r>
            <a:r>
              <a:rPr lang="en-GB" b="1" err="1"/>
              <a:t>hvilke</a:t>
            </a:r>
            <a:r>
              <a:rPr lang="en-GB" b="1"/>
              <a:t> </a:t>
            </a:r>
            <a:r>
              <a:rPr lang="en-GB" b="1" err="1"/>
              <a:t>konsekvenser</a:t>
            </a:r>
            <a:r>
              <a:rPr lang="en-GB" b="1"/>
              <a:t> det </a:t>
            </a:r>
            <a:r>
              <a:rPr lang="en-GB" b="1" err="1"/>
              <a:t>kan</a:t>
            </a:r>
            <a:r>
              <a:rPr lang="en-GB" b="1"/>
              <a:t> ha for de </a:t>
            </a:r>
            <a:r>
              <a:rPr lang="en-GB" b="1" err="1"/>
              <a:t>som</a:t>
            </a:r>
            <a:r>
              <a:rPr lang="en-GB" b="1"/>
              <a:t> </a:t>
            </a:r>
            <a:r>
              <a:rPr lang="en-GB" b="1" err="1"/>
              <a:t>blir</a:t>
            </a:r>
            <a:r>
              <a:rPr lang="en-GB" b="1"/>
              <a:t> </a:t>
            </a:r>
            <a:r>
              <a:rPr lang="en-GB" b="1" err="1"/>
              <a:t>utsatt</a:t>
            </a:r>
            <a:r>
              <a:rPr lang="en-GB" b="1"/>
              <a:t> for det.</a:t>
            </a:r>
          </a:p>
          <a:p>
            <a:r>
              <a:rPr lang="en-GB" b="1"/>
              <a:t>- </a:t>
            </a:r>
            <a:r>
              <a:rPr lang="en-GB" b="1" err="1"/>
              <a:t>Elevene</a:t>
            </a:r>
            <a:r>
              <a:rPr lang="en-GB" b="1"/>
              <a:t> </a:t>
            </a:r>
            <a:r>
              <a:rPr lang="en-GB" b="1" err="1"/>
              <a:t>vil</a:t>
            </a:r>
            <a:r>
              <a:rPr lang="en-GB" b="1"/>
              <a:t> </a:t>
            </a:r>
            <a:r>
              <a:rPr lang="en-GB" b="1" err="1"/>
              <a:t>utforske</a:t>
            </a:r>
            <a:r>
              <a:rPr lang="en-GB" b="1"/>
              <a:t> </a:t>
            </a:r>
            <a:r>
              <a:rPr lang="en-GB" b="1" err="1"/>
              <a:t>hvilke</a:t>
            </a:r>
            <a:r>
              <a:rPr lang="en-GB" b="1"/>
              <a:t> </a:t>
            </a:r>
            <a:r>
              <a:rPr lang="en-GB" b="1" err="1"/>
              <a:t>alternativer</a:t>
            </a:r>
            <a:r>
              <a:rPr lang="en-GB" b="1"/>
              <a:t> de </a:t>
            </a:r>
            <a:r>
              <a:rPr lang="en-GB" b="1" err="1"/>
              <a:t>har</a:t>
            </a:r>
            <a:r>
              <a:rPr lang="en-GB" b="1"/>
              <a:t> </a:t>
            </a:r>
            <a:r>
              <a:rPr lang="en-GB" b="1" err="1"/>
              <a:t>når</a:t>
            </a:r>
            <a:r>
              <a:rPr lang="en-GB" b="1"/>
              <a:t> de er </a:t>
            </a:r>
            <a:r>
              <a:rPr lang="en-GB" b="1" err="1"/>
              <a:t>vitne</a:t>
            </a:r>
            <a:r>
              <a:rPr lang="en-GB" b="1"/>
              <a:t> </a:t>
            </a:r>
            <a:r>
              <a:rPr lang="en-GB" b="1" err="1"/>
              <a:t>til</a:t>
            </a:r>
            <a:r>
              <a:rPr lang="en-GB" b="1"/>
              <a:t> at </a:t>
            </a:r>
            <a:r>
              <a:rPr lang="en-GB" b="1" err="1"/>
              <a:t>andre</a:t>
            </a:r>
            <a:r>
              <a:rPr lang="en-GB" b="1"/>
              <a:t> </a:t>
            </a:r>
            <a:r>
              <a:rPr lang="en-GB" b="1" err="1"/>
              <a:t>utsettes</a:t>
            </a:r>
            <a:r>
              <a:rPr lang="en-GB" b="1"/>
              <a:t> for </a:t>
            </a:r>
            <a:r>
              <a:rPr lang="en-GB" b="1" err="1"/>
              <a:t>hets</a:t>
            </a:r>
            <a:r>
              <a:rPr lang="en-GB" b="1"/>
              <a:t>, </a:t>
            </a:r>
            <a:r>
              <a:rPr lang="en-GB" b="1" err="1"/>
              <a:t>rasisme</a:t>
            </a:r>
            <a:r>
              <a:rPr lang="en-GB" b="1"/>
              <a:t> </a:t>
            </a:r>
            <a:r>
              <a:rPr lang="en-GB" b="1" err="1"/>
              <a:t>og</a:t>
            </a:r>
            <a:r>
              <a:rPr lang="en-GB" b="1"/>
              <a:t> </a:t>
            </a:r>
            <a:r>
              <a:rPr lang="en-GB" b="1" err="1"/>
              <a:t>diskriminering</a:t>
            </a:r>
            <a:r>
              <a:rPr lang="en-GB" b="1"/>
              <a:t>.</a:t>
            </a:r>
          </a:p>
          <a:p>
            <a:endParaRPr lang="en-GB" b="1"/>
          </a:p>
          <a:p>
            <a:r>
              <a:rPr lang="en-GB" b="1" err="1"/>
              <a:t>Til</a:t>
            </a:r>
            <a:r>
              <a:rPr lang="en-GB" b="1"/>
              <a:t> </a:t>
            </a:r>
            <a:r>
              <a:rPr lang="en-GB" b="1" err="1"/>
              <a:t>dette</a:t>
            </a:r>
            <a:r>
              <a:rPr lang="en-GB" b="1"/>
              <a:t> </a:t>
            </a:r>
            <a:r>
              <a:rPr lang="en-GB" b="1" err="1"/>
              <a:t>undervisningsopplegget</a:t>
            </a:r>
            <a:r>
              <a:rPr lang="en-GB" b="1"/>
              <a:t> </a:t>
            </a:r>
            <a:r>
              <a:rPr lang="en-GB" b="1" err="1"/>
              <a:t>finner</a:t>
            </a:r>
            <a:r>
              <a:rPr lang="en-GB" b="1"/>
              <a:t> du et </a:t>
            </a:r>
            <a:r>
              <a:rPr lang="en-GB" b="1" err="1"/>
              <a:t>vedlegg</a:t>
            </a:r>
            <a:r>
              <a:rPr lang="en-GB" b="1"/>
              <a:t> “</a:t>
            </a:r>
            <a:r>
              <a:rPr lang="en-GB" b="1" err="1"/>
              <a:t>Støtteark</a:t>
            </a:r>
            <a:r>
              <a:rPr lang="en-GB" b="1"/>
              <a:t> SOS </a:t>
            </a:r>
            <a:r>
              <a:rPr lang="en-GB" b="1" err="1"/>
              <a:t>i</a:t>
            </a:r>
            <a:r>
              <a:rPr lang="en-GB" b="1"/>
              <a:t> </a:t>
            </a:r>
            <a:r>
              <a:rPr lang="en-GB" b="1" err="1"/>
              <a:t>skolen</a:t>
            </a:r>
            <a:r>
              <a:rPr lang="en-GB" b="1"/>
              <a:t>”, med </a:t>
            </a:r>
            <a:r>
              <a:rPr lang="en-GB" b="1" err="1"/>
              <a:t>tre</a:t>
            </a:r>
            <a:r>
              <a:rPr lang="en-GB" b="1"/>
              <a:t> </a:t>
            </a:r>
            <a:r>
              <a:rPr lang="en-GB" b="1" err="1"/>
              <a:t>tankekart</a:t>
            </a:r>
            <a:r>
              <a:rPr lang="en-GB" b="1"/>
              <a:t> </a:t>
            </a:r>
            <a:r>
              <a:rPr lang="en-GB" b="1" err="1"/>
              <a:t>og</a:t>
            </a:r>
            <a:r>
              <a:rPr lang="en-GB" b="1"/>
              <a:t> et </a:t>
            </a:r>
            <a:r>
              <a:rPr lang="en-GB" b="1" err="1"/>
              <a:t>skjema</a:t>
            </a:r>
            <a:r>
              <a:rPr lang="en-GB" b="1"/>
              <a:t>. Disse </a:t>
            </a:r>
            <a:r>
              <a:rPr lang="en-GB" b="1" err="1"/>
              <a:t>kan</a:t>
            </a:r>
            <a:r>
              <a:rPr lang="en-GB" b="1"/>
              <a:t> </a:t>
            </a:r>
            <a:r>
              <a:rPr lang="en-GB" b="1" err="1"/>
              <a:t>bidra</a:t>
            </a:r>
            <a:r>
              <a:rPr lang="en-GB" b="1"/>
              <a:t> </a:t>
            </a:r>
            <a:r>
              <a:rPr lang="en-GB" b="1" err="1"/>
              <a:t>til</a:t>
            </a:r>
            <a:r>
              <a:rPr lang="en-GB" b="1"/>
              <a:t> å </a:t>
            </a:r>
            <a:r>
              <a:rPr lang="en-GB" b="1" err="1"/>
              <a:t>stimulere</a:t>
            </a:r>
            <a:r>
              <a:rPr lang="en-GB" b="1"/>
              <a:t> </a:t>
            </a:r>
            <a:r>
              <a:rPr lang="en-GB" b="1" err="1"/>
              <a:t>samtaler</a:t>
            </a:r>
            <a:r>
              <a:rPr lang="en-GB" b="1"/>
              <a:t> </a:t>
            </a:r>
            <a:r>
              <a:rPr lang="en-GB" b="1" err="1"/>
              <a:t>i</a:t>
            </a:r>
            <a:r>
              <a:rPr lang="en-GB" b="1"/>
              <a:t> </a:t>
            </a:r>
            <a:r>
              <a:rPr lang="en-GB" b="1" err="1"/>
              <a:t>gruppene</a:t>
            </a:r>
            <a:r>
              <a:rPr lang="en-GB" b="1"/>
              <a:t>. Du </a:t>
            </a:r>
            <a:r>
              <a:rPr lang="en-GB" b="1" err="1"/>
              <a:t>finner</a:t>
            </a:r>
            <a:r>
              <a:rPr lang="en-GB" b="1"/>
              <a:t> </a:t>
            </a:r>
            <a:r>
              <a:rPr lang="en-GB" b="1" err="1"/>
              <a:t>tilhørende</a:t>
            </a:r>
            <a:r>
              <a:rPr lang="en-GB" b="1"/>
              <a:t> </a:t>
            </a:r>
            <a:r>
              <a:rPr lang="en-GB" b="1" err="1"/>
              <a:t>nummerering</a:t>
            </a:r>
            <a:r>
              <a:rPr lang="en-GB" b="1"/>
              <a:t> </a:t>
            </a:r>
            <a:r>
              <a:rPr lang="en-GB" b="1" err="1"/>
              <a:t>til</a:t>
            </a:r>
            <a:r>
              <a:rPr lang="en-GB" b="1"/>
              <a:t> </a:t>
            </a:r>
            <a:r>
              <a:rPr lang="en-GB" b="1" err="1"/>
              <a:t>støttearkene</a:t>
            </a:r>
            <a:r>
              <a:rPr lang="en-GB" b="1"/>
              <a:t> </a:t>
            </a:r>
            <a:r>
              <a:rPr lang="en-GB" b="1" err="1"/>
              <a:t>gjennom</a:t>
            </a:r>
            <a:r>
              <a:rPr lang="en-GB" b="1"/>
              <a:t> </a:t>
            </a:r>
            <a:r>
              <a:rPr lang="en-GB" b="1" err="1"/>
              <a:t>powerpoint-presentasjonen</a:t>
            </a:r>
            <a:r>
              <a:rPr lang="en-GB" b="1"/>
              <a:t>.</a:t>
            </a:r>
          </a:p>
          <a:p>
            <a:endParaRPr lang="en-GB" b="1"/>
          </a:p>
          <a:p>
            <a:r>
              <a:rPr lang="en-GB" b="1" err="1"/>
              <a:t>Til</a:t>
            </a:r>
            <a:r>
              <a:rPr lang="en-GB" b="1"/>
              <a:t> </a:t>
            </a:r>
            <a:r>
              <a:rPr lang="en-GB" b="1" err="1"/>
              <a:t>deg</a:t>
            </a:r>
            <a:r>
              <a:rPr lang="en-GB" b="1"/>
              <a:t> </a:t>
            </a:r>
            <a:r>
              <a:rPr lang="en-GB" b="1" err="1"/>
              <a:t>som</a:t>
            </a:r>
            <a:r>
              <a:rPr lang="en-GB" b="1"/>
              <a:t> </a:t>
            </a:r>
            <a:r>
              <a:rPr lang="en-GB" b="1" err="1"/>
              <a:t>lærer</a:t>
            </a:r>
            <a:r>
              <a:rPr lang="en-GB" b="1"/>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Start med å </a:t>
            </a:r>
            <a:r>
              <a:rPr lang="en-GB" err="1"/>
              <a:t>fortelle</a:t>
            </a:r>
            <a:r>
              <a:rPr lang="en-GB"/>
              <a:t> </a:t>
            </a:r>
            <a:r>
              <a:rPr lang="en-GB" err="1"/>
              <a:t>elevene</a:t>
            </a:r>
            <a:r>
              <a:rPr lang="en-GB"/>
              <a:t> at </a:t>
            </a:r>
            <a:r>
              <a:rPr lang="en-GB" err="1"/>
              <a:t>i</a:t>
            </a:r>
            <a:r>
              <a:rPr lang="en-GB"/>
              <a:t> </a:t>
            </a:r>
            <a:r>
              <a:rPr lang="en-GB" err="1"/>
              <a:t>dag</a:t>
            </a:r>
            <a:r>
              <a:rPr lang="en-GB"/>
              <a:t> </a:t>
            </a:r>
            <a:r>
              <a:rPr lang="en-GB" err="1"/>
              <a:t>skal</a:t>
            </a:r>
            <a:r>
              <a:rPr lang="en-GB"/>
              <a:t> det </a:t>
            </a:r>
            <a:r>
              <a:rPr lang="en-GB" err="1"/>
              <a:t>gjennomføres</a:t>
            </a:r>
            <a:r>
              <a:rPr lang="en-GB"/>
              <a:t> et </a:t>
            </a:r>
            <a:r>
              <a:rPr lang="en-GB" err="1"/>
              <a:t>undervisningsopplegg</a:t>
            </a:r>
            <a:r>
              <a:rPr lang="en-GB"/>
              <a:t> fra Amnesty, om </a:t>
            </a:r>
            <a:r>
              <a:rPr lang="en-GB" err="1"/>
              <a:t>hvordan</a:t>
            </a:r>
            <a:r>
              <a:rPr lang="en-GB"/>
              <a:t> man </a:t>
            </a:r>
            <a:r>
              <a:rPr lang="en-GB" err="1"/>
              <a:t>kan</a:t>
            </a:r>
            <a:r>
              <a:rPr lang="en-GB"/>
              <a:t> gripe inn </a:t>
            </a:r>
            <a:r>
              <a:rPr lang="en-GB" err="1"/>
              <a:t>når</a:t>
            </a:r>
            <a:r>
              <a:rPr lang="en-GB"/>
              <a:t> man er </a:t>
            </a:r>
            <a:r>
              <a:rPr lang="en-GB" err="1"/>
              <a:t>vitne</a:t>
            </a:r>
            <a:r>
              <a:rPr lang="en-GB"/>
              <a:t> </a:t>
            </a:r>
            <a:r>
              <a:rPr lang="en-GB" err="1"/>
              <a:t>til</a:t>
            </a:r>
            <a:r>
              <a:rPr lang="en-GB"/>
              <a:t> at </a:t>
            </a:r>
            <a:r>
              <a:rPr lang="en-GB" err="1"/>
              <a:t>noen</a:t>
            </a:r>
            <a:r>
              <a:rPr lang="en-GB"/>
              <a:t> </a:t>
            </a:r>
            <a:r>
              <a:rPr lang="en-GB" err="1"/>
              <a:t>utsettes</a:t>
            </a:r>
            <a:r>
              <a:rPr lang="en-GB"/>
              <a:t> for </a:t>
            </a:r>
            <a:r>
              <a:rPr lang="en-GB" err="1"/>
              <a:t>hets</a:t>
            </a:r>
            <a:r>
              <a:rPr lang="en-GB"/>
              <a:t>, </a:t>
            </a:r>
            <a:r>
              <a:rPr lang="en-GB" err="1"/>
              <a:t>rasisme</a:t>
            </a:r>
            <a:r>
              <a:rPr lang="en-GB"/>
              <a:t> </a:t>
            </a:r>
            <a:r>
              <a:rPr lang="en-GB" err="1"/>
              <a:t>og</a:t>
            </a:r>
            <a:r>
              <a:rPr lang="en-GB"/>
              <a:t> </a:t>
            </a:r>
            <a:r>
              <a:rPr lang="en-GB" err="1"/>
              <a:t>diskriminering</a:t>
            </a:r>
            <a:r>
              <a:rPr lang="en-GB"/>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Vi </a:t>
            </a:r>
            <a:r>
              <a:rPr lang="en-GB" err="1"/>
              <a:t>skal</a:t>
            </a:r>
            <a:r>
              <a:rPr lang="en-GB"/>
              <a:t> </a:t>
            </a:r>
            <a:r>
              <a:rPr lang="en-GB" err="1"/>
              <a:t>bli</a:t>
            </a:r>
            <a:r>
              <a:rPr lang="en-GB"/>
              <a:t> </a:t>
            </a:r>
            <a:r>
              <a:rPr lang="en-GB" err="1"/>
              <a:t>bedre</a:t>
            </a:r>
            <a:r>
              <a:rPr lang="en-GB"/>
              <a:t> </a:t>
            </a:r>
            <a:r>
              <a:rPr lang="en-GB" err="1"/>
              <a:t>kjent</a:t>
            </a:r>
            <a:r>
              <a:rPr lang="en-GB"/>
              <a:t> med: </a:t>
            </a:r>
          </a:p>
          <a:p>
            <a:r>
              <a:rPr lang="en-GB"/>
              <a:t>- </a:t>
            </a:r>
            <a:r>
              <a:rPr lang="en-GB" err="1"/>
              <a:t>Hva</a:t>
            </a:r>
            <a:r>
              <a:rPr lang="en-GB"/>
              <a:t> er </a:t>
            </a:r>
            <a:r>
              <a:rPr lang="en-GB" err="1"/>
              <a:t>hets</a:t>
            </a:r>
            <a:r>
              <a:rPr lang="en-GB"/>
              <a:t>, </a:t>
            </a:r>
            <a:r>
              <a:rPr lang="en-GB" err="1"/>
              <a:t>rasisme</a:t>
            </a:r>
            <a:r>
              <a:rPr lang="en-GB"/>
              <a:t> </a:t>
            </a:r>
            <a:r>
              <a:rPr lang="en-GB" err="1"/>
              <a:t>og</a:t>
            </a:r>
            <a:r>
              <a:rPr lang="en-GB"/>
              <a:t> </a:t>
            </a:r>
            <a:r>
              <a:rPr lang="en-GB" err="1"/>
              <a:t>diskriminering</a:t>
            </a:r>
            <a:r>
              <a:rPr lang="en-GB"/>
              <a:t>, </a:t>
            </a:r>
          </a:p>
          <a:p>
            <a:r>
              <a:rPr lang="en-GB"/>
              <a:t>- </a:t>
            </a:r>
            <a:r>
              <a:rPr lang="en-GB" err="1"/>
              <a:t>Hvilke</a:t>
            </a:r>
            <a:r>
              <a:rPr lang="en-GB"/>
              <a:t> </a:t>
            </a:r>
            <a:r>
              <a:rPr lang="en-GB" err="1"/>
              <a:t>konvekvenser</a:t>
            </a:r>
            <a:r>
              <a:rPr lang="en-GB"/>
              <a:t> det </a:t>
            </a:r>
            <a:r>
              <a:rPr lang="en-GB" err="1"/>
              <a:t>kan</a:t>
            </a:r>
            <a:r>
              <a:rPr lang="en-GB"/>
              <a:t> ha for de </a:t>
            </a:r>
            <a:r>
              <a:rPr lang="en-GB" err="1"/>
              <a:t>som</a:t>
            </a:r>
            <a:r>
              <a:rPr lang="en-GB"/>
              <a:t> </a:t>
            </a:r>
            <a:r>
              <a:rPr lang="en-GB" err="1"/>
              <a:t>blir</a:t>
            </a:r>
            <a:r>
              <a:rPr lang="en-GB"/>
              <a:t> </a:t>
            </a:r>
            <a:r>
              <a:rPr lang="en-GB" err="1"/>
              <a:t>utsatt</a:t>
            </a:r>
            <a:r>
              <a:rPr lang="en-GB"/>
              <a:t> for det,</a:t>
            </a:r>
          </a:p>
          <a:p>
            <a:r>
              <a:rPr lang="en-GB"/>
              <a:t>- </a:t>
            </a:r>
            <a:r>
              <a:rPr lang="en-GB" err="1"/>
              <a:t>Hva</a:t>
            </a:r>
            <a:r>
              <a:rPr lang="en-GB"/>
              <a:t> vi </a:t>
            </a:r>
            <a:r>
              <a:rPr lang="en-GB" err="1"/>
              <a:t>kan</a:t>
            </a:r>
            <a:r>
              <a:rPr lang="en-GB"/>
              <a:t> </a:t>
            </a:r>
            <a:r>
              <a:rPr lang="en-GB" err="1"/>
              <a:t>gjøre</a:t>
            </a:r>
            <a:r>
              <a:rPr lang="en-GB"/>
              <a:t> </a:t>
            </a:r>
            <a:r>
              <a:rPr lang="en-GB" err="1"/>
              <a:t>når</a:t>
            </a:r>
            <a:r>
              <a:rPr lang="en-GB"/>
              <a:t> vi er </a:t>
            </a:r>
            <a:r>
              <a:rPr lang="en-GB" err="1"/>
              <a:t>vitne</a:t>
            </a:r>
            <a:r>
              <a:rPr lang="en-GB"/>
              <a:t> </a:t>
            </a:r>
            <a:r>
              <a:rPr lang="en-GB" err="1"/>
              <a:t>til</a:t>
            </a:r>
            <a:r>
              <a:rPr lang="en-GB"/>
              <a:t> at </a:t>
            </a:r>
            <a:r>
              <a:rPr lang="en-GB" err="1"/>
              <a:t>noen</a:t>
            </a:r>
            <a:r>
              <a:rPr lang="en-GB"/>
              <a:t> </a:t>
            </a:r>
            <a:r>
              <a:rPr lang="en-GB" err="1"/>
              <a:t>utsettes</a:t>
            </a:r>
            <a:r>
              <a:rPr lang="en-GB"/>
              <a:t> for 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Amnesty er </a:t>
            </a:r>
            <a:r>
              <a:rPr lang="en-GB" err="1"/>
              <a:t>verdens</a:t>
            </a:r>
            <a:r>
              <a:rPr lang="en-GB"/>
              <a:t> </a:t>
            </a:r>
            <a:r>
              <a:rPr lang="en-GB" err="1"/>
              <a:t>største</a:t>
            </a:r>
            <a:r>
              <a:rPr lang="en-GB"/>
              <a:t> </a:t>
            </a:r>
            <a:r>
              <a:rPr lang="en-GB" err="1"/>
              <a:t>menneskerettighetsorganisasjon</a:t>
            </a:r>
            <a:r>
              <a:rPr lang="en-GB"/>
              <a:t>, </a:t>
            </a:r>
            <a:r>
              <a:rPr lang="en-GB" err="1"/>
              <a:t>og</a:t>
            </a:r>
            <a:r>
              <a:rPr lang="en-GB"/>
              <a:t> </a:t>
            </a:r>
            <a:r>
              <a:rPr lang="en-GB" err="1"/>
              <a:t>kjemper</a:t>
            </a:r>
            <a:r>
              <a:rPr lang="en-GB"/>
              <a:t> for at alle </a:t>
            </a:r>
            <a:r>
              <a:rPr lang="en-GB" err="1"/>
              <a:t>skal</a:t>
            </a:r>
            <a:r>
              <a:rPr lang="en-GB"/>
              <a:t> ha sine </a:t>
            </a:r>
            <a:r>
              <a:rPr lang="en-GB" err="1"/>
              <a:t>grunnleggende</a:t>
            </a:r>
            <a:r>
              <a:rPr lang="en-GB"/>
              <a:t> </a:t>
            </a:r>
            <a:r>
              <a:rPr lang="en-GB" err="1"/>
              <a:t>rettigheter</a:t>
            </a:r>
            <a:r>
              <a:rPr lang="en-GB"/>
              <a:t> </a:t>
            </a:r>
            <a:r>
              <a:rPr lang="en-GB" err="1"/>
              <a:t>respektert</a:t>
            </a:r>
            <a:r>
              <a:rPr lang="en-GB"/>
              <a:t>. En </a:t>
            </a:r>
            <a:r>
              <a:rPr lang="en-GB" err="1"/>
              <a:t>av</a:t>
            </a:r>
            <a:r>
              <a:rPr lang="en-GB"/>
              <a:t> </a:t>
            </a:r>
            <a:r>
              <a:rPr lang="en-GB" err="1"/>
              <a:t>våre</a:t>
            </a:r>
            <a:r>
              <a:rPr lang="en-GB"/>
              <a:t> </a:t>
            </a:r>
            <a:r>
              <a:rPr lang="en-GB" err="1"/>
              <a:t>rettigheter</a:t>
            </a:r>
            <a:r>
              <a:rPr lang="en-GB"/>
              <a:t> er </a:t>
            </a:r>
            <a:r>
              <a:rPr lang="en-GB" err="1"/>
              <a:t>retten</a:t>
            </a:r>
            <a:r>
              <a:rPr lang="en-GB"/>
              <a:t> </a:t>
            </a:r>
            <a:r>
              <a:rPr lang="en-GB" err="1"/>
              <a:t>til</a:t>
            </a:r>
            <a:r>
              <a:rPr lang="en-GB"/>
              <a:t> å </a:t>
            </a:r>
            <a:r>
              <a:rPr lang="en-GB" err="1"/>
              <a:t>leve</a:t>
            </a:r>
            <a:r>
              <a:rPr lang="en-GB"/>
              <a:t> et liv </a:t>
            </a:r>
            <a:r>
              <a:rPr lang="en-GB" err="1"/>
              <a:t>fritt</a:t>
            </a:r>
            <a:r>
              <a:rPr lang="en-GB"/>
              <a:t> fra </a:t>
            </a:r>
            <a:r>
              <a:rPr lang="en-GB" err="1"/>
              <a:t>diskriminering</a:t>
            </a:r>
            <a:r>
              <a:rPr lang="en-GB"/>
              <a:t>. En </a:t>
            </a:r>
            <a:r>
              <a:rPr lang="en-GB" err="1"/>
              <a:t>annen</a:t>
            </a:r>
            <a:r>
              <a:rPr lang="en-GB"/>
              <a:t> er </a:t>
            </a:r>
            <a:r>
              <a:rPr lang="en-GB" err="1"/>
              <a:t>ytringsfriheten</a:t>
            </a:r>
            <a:r>
              <a:rPr lang="en-GB"/>
              <a:t>. I </a:t>
            </a:r>
            <a:r>
              <a:rPr lang="en-GB" err="1"/>
              <a:t>dette</a:t>
            </a:r>
            <a:r>
              <a:rPr lang="en-GB"/>
              <a:t> </a:t>
            </a:r>
            <a:r>
              <a:rPr lang="en-GB" err="1"/>
              <a:t>opplegget</a:t>
            </a:r>
            <a:r>
              <a:rPr lang="en-GB"/>
              <a:t> </a:t>
            </a:r>
            <a:r>
              <a:rPr lang="en-GB" err="1"/>
              <a:t>vil</a:t>
            </a:r>
            <a:r>
              <a:rPr lang="en-GB"/>
              <a:t> vi snake </a:t>
            </a:r>
            <a:r>
              <a:rPr lang="en-GB" err="1"/>
              <a:t>litt</a:t>
            </a:r>
            <a:r>
              <a:rPr lang="en-GB"/>
              <a:t> om </a:t>
            </a:r>
            <a:r>
              <a:rPr lang="en-GB" err="1"/>
              <a:t>hva</a:t>
            </a:r>
            <a:r>
              <a:rPr lang="en-GB"/>
              <a:t> </a:t>
            </a:r>
            <a:r>
              <a:rPr lang="en-GB" err="1"/>
              <a:t>som</a:t>
            </a:r>
            <a:r>
              <a:rPr lang="en-GB"/>
              <a:t> er </a:t>
            </a:r>
            <a:r>
              <a:rPr lang="en-GB" err="1"/>
              <a:t>greit</a:t>
            </a:r>
            <a:r>
              <a:rPr lang="en-GB"/>
              <a:t> å </a:t>
            </a:r>
            <a:r>
              <a:rPr lang="en-GB" err="1"/>
              <a:t>si</a:t>
            </a:r>
            <a:r>
              <a:rPr lang="en-GB"/>
              <a:t>, </a:t>
            </a:r>
            <a:r>
              <a:rPr lang="en-GB" err="1"/>
              <a:t>innenfor</a:t>
            </a:r>
            <a:r>
              <a:rPr lang="en-GB"/>
              <a:t> </a:t>
            </a:r>
            <a:r>
              <a:rPr lang="en-GB" err="1"/>
              <a:t>ytringsfriheten</a:t>
            </a:r>
            <a:r>
              <a:rPr lang="en-GB"/>
              <a:t>, </a:t>
            </a:r>
            <a:r>
              <a:rPr lang="en-GB" err="1"/>
              <a:t>og</a:t>
            </a:r>
            <a:r>
              <a:rPr lang="en-GB"/>
              <a:t> </a:t>
            </a:r>
            <a:r>
              <a:rPr lang="en-GB" err="1"/>
              <a:t>hva</a:t>
            </a:r>
            <a:r>
              <a:rPr lang="en-GB"/>
              <a:t> </a:t>
            </a:r>
            <a:r>
              <a:rPr lang="en-GB" err="1"/>
              <a:t>som</a:t>
            </a:r>
            <a:r>
              <a:rPr lang="en-GB"/>
              <a:t> strider mot </a:t>
            </a:r>
            <a:r>
              <a:rPr lang="en-GB" err="1"/>
              <a:t>retten</a:t>
            </a:r>
            <a:r>
              <a:rPr lang="en-GB"/>
              <a:t> </a:t>
            </a:r>
            <a:r>
              <a:rPr lang="en-GB" err="1"/>
              <a:t>til</a:t>
            </a:r>
            <a:r>
              <a:rPr lang="en-GB"/>
              <a:t> å </a:t>
            </a:r>
            <a:r>
              <a:rPr lang="en-GB" err="1"/>
              <a:t>leve</a:t>
            </a:r>
            <a:r>
              <a:rPr lang="en-GB"/>
              <a:t> et liv </a:t>
            </a:r>
            <a:r>
              <a:rPr lang="en-GB" err="1"/>
              <a:t>fritt</a:t>
            </a:r>
            <a:r>
              <a:rPr lang="en-GB"/>
              <a:t> fra </a:t>
            </a:r>
            <a:r>
              <a:rPr lang="en-GB" err="1"/>
              <a:t>diskriminering</a:t>
            </a:r>
            <a:r>
              <a:rPr lang="en-GB"/>
              <a:t>. </a:t>
            </a:r>
          </a:p>
          <a:p>
            <a:endParaRPr lang="en-GB"/>
          </a:p>
          <a:p>
            <a:r>
              <a:rPr lang="en-GB" err="1"/>
              <a:t>Gjerne</a:t>
            </a:r>
            <a:r>
              <a:rPr lang="en-GB"/>
              <a:t> </a:t>
            </a:r>
            <a:r>
              <a:rPr lang="en-GB" err="1"/>
              <a:t>si</a:t>
            </a:r>
            <a:r>
              <a:rPr lang="en-GB"/>
              <a:t> </a:t>
            </a:r>
            <a:r>
              <a:rPr lang="en-GB" err="1"/>
              <a:t>noen</a:t>
            </a:r>
            <a:r>
              <a:rPr lang="en-GB"/>
              <a:t> </a:t>
            </a:r>
            <a:r>
              <a:rPr lang="en-GB" err="1"/>
              <a:t>ord</a:t>
            </a:r>
            <a:r>
              <a:rPr lang="en-GB"/>
              <a:t> om at </a:t>
            </a:r>
            <a:r>
              <a:rPr lang="en-GB" err="1"/>
              <a:t>hets</a:t>
            </a:r>
            <a:r>
              <a:rPr lang="en-GB"/>
              <a:t>, </a:t>
            </a:r>
            <a:r>
              <a:rPr lang="en-GB" err="1"/>
              <a:t>rasisme</a:t>
            </a:r>
            <a:r>
              <a:rPr lang="en-GB"/>
              <a:t> </a:t>
            </a:r>
            <a:r>
              <a:rPr lang="en-GB" err="1"/>
              <a:t>og</a:t>
            </a:r>
            <a:r>
              <a:rPr lang="en-GB"/>
              <a:t> </a:t>
            </a:r>
            <a:r>
              <a:rPr lang="en-GB" err="1"/>
              <a:t>diskriminering</a:t>
            </a:r>
            <a:r>
              <a:rPr lang="en-GB"/>
              <a:t> </a:t>
            </a:r>
            <a:r>
              <a:rPr lang="en-GB" err="1"/>
              <a:t>kan</a:t>
            </a:r>
            <a:r>
              <a:rPr lang="en-GB"/>
              <a:t> </a:t>
            </a:r>
            <a:r>
              <a:rPr lang="en-GB" err="1"/>
              <a:t>være</a:t>
            </a:r>
            <a:r>
              <a:rPr lang="en-GB"/>
              <a:t> sensitive </a:t>
            </a:r>
            <a:r>
              <a:rPr lang="en-GB" err="1"/>
              <a:t>temaer</a:t>
            </a:r>
            <a:r>
              <a:rPr lang="en-GB"/>
              <a:t>, </a:t>
            </a:r>
            <a:r>
              <a:rPr lang="en-GB" err="1"/>
              <a:t>og</a:t>
            </a:r>
            <a:r>
              <a:rPr lang="en-GB"/>
              <a:t> at </a:t>
            </a:r>
            <a:r>
              <a:rPr lang="en-GB" err="1"/>
              <a:t>dersom</a:t>
            </a:r>
            <a:r>
              <a:rPr lang="en-GB"/>
              <a:t> </a:t>
            </a:r>
            <a:r>
              <a:rPr lang="en-GB" err="1"/>
              <a:t>noen</a:t>
            </a:r>
            <a:r>
              <a:rPr lang="en-GB"/>
              <a:t> </a:t>
            </a:r>
            <a:r>
              <a:rPr lang="en-GB" err="1"/>
              <a:t>føler</a:t>
            </a:r>
            <a:r>
              <a:rPr lang="en-GB"/>
              <a:t> </a:t>
            </a:r>
            <a:r>
              <a:rPr lang="en-GB" err="1"/>
              <a:t>behov</a:t>
            </a:r>
            <a:r>
              <a:rPr lang="en-GB"/>
              <a:t> for å ta </a:t>
            </a:r>
            <a:r>
              <a:rPr lang="en-GB" err="1"/>
              <a:t>en</a:t>
            </a:r>
            <a:r>
              <a:rPr lang="en-GB"/>
              <a:t> pause </a:t>
            </a:r>
            <a:r>
              <a:rPr lang="en-GB" err="1"/>
              <a:t>underveis</a:t>
            </a:r>
            <a:r>
              <a:rPr lang="en-GB"/>
              <a:t> er det </a:t>
            </a:r>
            <a:r>
              <a:rPr lang="en-GB" err="1"/>
              <a:t>greit</a:t>
            </a:r>
            <a:r>
              <a:rPr lang="en-GB"/>
              <a:t> å </a:t>
            </a:r>
            <a:r>
              <a:rPr lang="en-GB" err="1"/>
              <a:t>gå</a:t>
            </a:r>
            <a:r>
              <a:rPr lang="en-GB"/>
              <a:t> </a:t>
            </a:r>
            <a:r>
              <a:rPr lang="en-GB" err="1"/>
              <a:t>en</a:t>
            </a:r>
            <a:r>
              <a:rPr lang="en-GB"/>
              <a:t> tur </a:t>
            </a:r>
            <a:r>
              <a:rPr lang="en-GB" err="1"/>
              <a:t>på</a:t>
            </a:r>
            <a:r>
              <a:rPr lang="en-GB"/>
              <a:t> </a:t>
            </a:r>
            <a:r>
              <a:rPr lang="en-GB" err="1"/>
              <a:t>gangen</a:t>
            </a:r>
            <a:r>
              <a:rPr lang="en-GB"/>
              <a:t>. Det er </a:t>
            </a:r>
            <a:r>
              <a:rPr lang="en-GB" err="1"/>
              <a:t>også</a:t>
            </a:r>
            <a:r>
              <a:rPr lang="en-GB"/>
              <a:t> </a:t>
            </a:r>
            <a:r>
              <a:rPr lang="en-GB" err="1"/>
              <a:t>fint</a:t>
            </a:r>
            <a:r>
              <a:rPr lang="en-GB"/>
              <a:t> om du </a:t>
            </a:r>
            <a:r>
              <a:rPr lang="en-GB" err="1"/>
              <a:t>som</a:t>
            </a:r>
            <a:r>
              <a:rPr lang="en-GB"/>
              <a:t> </a:t>
            </a:r>
            <a:r>
              <a:rPr lang="en-GB" err="1"/>
              <a:t>lærer</a:t>
            </a:r>
            <a:r>
              <a:rPr lang="en-GB"/>
              <a:t> er </a:t>
            </a:r>
            <a:r>
              <a:rPr lang="en-GB" err="1"/>
              <a:t>tilgjengelig</a:t>
            </a:r>
            <a:r>
              <a:rPr lang="en-GB"/>
              <a:t> for </a:t>
            </a:r>
            <a:r>
              <a:rPr lang="en-GB" err="1"/>
              <a:t>samtale</a:t>
            </a:r>
            <a:r>
              <a:rPr lang="en-GB"/>
              <a:t> </a:t>
            </a:r>
            <a:r>
              <a:rPr lang="en-GB" err="1"/>
              <a:t>etter</a:t>
            </a:r>
            <a:r>
              <a:rPr lang="en-GB"/>
              <a:t> </a:t>
            </a:r>
            <a:r>
              <a:rPr lang="en-GB" err="1"/>
              <a:t>opplegget</a:t>
            </a:r>
            <a:r>
              <a:rPr lang="en-GB"/>
              <a:t> </a:t>
            </a:r>
            <a:r>
              <a:rPr lang="en-GB" err="1"/>
              <a:t>skulle</a:t>
            </a:r>
            <a:r>
              <a:rPr lang="en-GB"/>
              <a:t> det </a:t>
            </a:r>
            <a:r>
              <a:rPr lang="en-GB" err="1"/>
              <a:t>være</a:t>
            </a:r>
            <a:r>
              <a:rPr lang="en-GB"/>
              <a:t> </a:t>
            </a:r>
            <a:r>
              <a:rPr lang="en-GB" err="1"/>
              <a:t>nødvendig</a:t>
            </a:r>
            <a:r>
              <a:rPr lang="en-GB"/>
              <a:t>. Denne </a:t>
            </a:r>
            <a:r>
              <a:rPr lang="en-GB" err="1"/>
              <a:t>sliden</a:t>
            </a:r>
            <a:r>
              <a:rPr lang="en-GB"/>
              <a:t> er </a:t>
            </a:r>
            <a:r>
              <a:rPr lang="en-GB" err="1"/>
              <a:t>tiltenkt</a:t>
            </a:r>
            <a:r>
              <a:rPr lang="en-GB"/>
              <a:t> å </a:t>
            </a:r>
            <a:r>
              <a:rPr lang="en-GB" err="1"/>
              <a:t>bidra</a:t>
            </a:r>
            <a:r>
              <a:rPr lang="en-GB"/>
              <a:t> </a:t>
            </a:r>
            <a:r>
              <a:rPr lang="en-GB" err="1"/>
              <a:t>til</a:t>
            </a:r>
            <a:r>
              <a:rPr lang="en-GB"/>
              <a:t> å </a:t>
            </a:r>
            <a:r>
              <a:rPr lang="en-GB" err="1"/>
              <a:t>skape</a:t>
            </a:r>
            <a:r>
              <a:rPr lang="en-GB"/>
              <a:t> et </a:t>
            </a:r>
            <a:r>
              <a:rPr lang="en-GB" err="1"/>
              <a:t>trygt</a:t>
            </a:r>
            <a:r>
              <a:rPr lang="en-GB"/>
              <a:t> rom. </a:t>
            </a:r>
            <a:r>
              <a:rPr lang="en-GB" err="1"/>
              <a:t>Når</a:t>
            </a:r>
            <a:r>
              <a:rPr lang="en-GB"/>
              <a:t> man </a:t>
            </a:r>
            <a:r>
              <a:rPr lang="en-GB" err="1"/>
              <a:t>skal</a:t>
            </a:r>
            <a:r>
              <a:rPr lang="en-GB"/>
              <a:t> </a:t>
            </a:r>
            <a:r>
              <a:rPr lang="en-GB" err="1"/>
              <a:t>gjennomføre</a:t>
            </a:r>
            <a:r>
              <a:rPr lang="en-GB"/>
              <a:t> dialog om </a:t>
            </a:r>
            <a:r>
              <a:rPr lang="en-GB" err="1"/>
              <a:t>kontroversielle</a:t>
            </a:r>
            <a:r>
              <a:rPr lang="en-GB"/>
              <a:t> </a:t>
            </a:r>
            <a:r>
              <a:rPr lang="en-GB" err="1"/>
              <a:t>og</a:t>
            </a:r>
            <a:r>
              <a:rPr lang="en-GB"/>
              <a:t> sensitive teamer er det </a:t>
            </a:r>
            <a:r>
              <a:rPr lang="en-GB" err="1"/>
              <a:t>viktig</a:t>
            </a:r>
            <a:r>
              <a:rPr lang="en-GB"/>
              <a:t> å </a:t>
            </a:r>
            <a:r>
              <a:rPr lang="en-GB" err="1"/>
              <a:t>være</a:t>
            </a:r>
            <a:r>
              <a:rPr lang="en-GB"/>
              <a:t> </a:t>
            </a:r>
            <a:r>
              <a:rPr lang="en-GB" err="1"/>
              <a:t>bevisst</a:t>
            </a:r>
            <a:r>
              <a:rPr lang="en-GB"/>
              <a:t> </a:t>
            </a:r>
            <a:r>
              <a:rPr lang="en-GB" err="1"/>
              <a:t>på</a:t>
            </a:r>
            <a:r>
              <a:rPr lang="en-GB"/>
              <a:t> </a:t>
            </a:r>
            <a:r>
              <a:rPr lang="en-GB" err="1"/>
              <a:t>nettopp</a:t>
            </a:r>
            <a:r>
              <a:rPr lang="en-GB"/>
              <a:t> det: </a:t>
            </a:r>
            <a:r>
              <a:rPr lang="en-GB" err="1"/>
              <a:t>Rasisme</a:t>
            </a:r>
            <a:r>
              <a:rPr lang="en-GB"/>
              <a:t>, </a:t>
            </a:r>
            <a:r>
              <a:rPr lang="en-GB" err="1"/>
              <a:t>diskiminering</a:t>
            </a:r>
            <a:r>
              <a:rPr lang="en-GB"/>
              <a:t> </a:t>
            </a:r>
            <a:r>
              <a:rPr lang="en-GB" err="1"/>
              <a:t>og</a:t>
            </a:r>
            <a:r>
              <a:rPr lang="en-GB"/>
              <a:t> </a:t>
            </a:r>
            <a:r>
              <a:rPr lang="en-GB" err="1"/>
              <a:t>hets</a:t>
            </a:r>
            <a:r>
              <a:rPr lang="en-GB"/>
              <a:t> </a:t>
            </a:r>
            <a:r>
              <a:rPr lang="en-GB" err="1"/>
              <a:t>kan</a:t>
            </a:r>
            <a:r>
              <a:rPr lang="en-GB"/>
              <a:t> </a:t>
            </a:r>
            <a:r>
              <a:rPr lang="en-GB" err="1"/>
              <a:t>være</a:t>
            </a:r>
            <a:r>
              <a:rPr lang="en-GB"/>
              <a:t> </a:t>
            </a:r>
            <a:r>
              <a:rPr lang="en-GB" err="1"/>
              <a:t>utfordrende</a:t>
            </a:r>
            <a:r>
              <a:rPr lang="en-GB"/>
              <a:t> </a:t>
            </a:r>
            <a:r>
              <a:rPr lang="en-GB" err="1"/>
              <a:t>tema</a:t>
            </a:r>
            <a:r>
              <a:rPr lang="en-GB"/>
              <a:t> for </a:t>
            </a:r>
            <a:r>
              <a:rPr lang="en-GB" err="1"/>
              <a:t>ulike</a:t>
            </a:r>
            <a:r>
              <a:rPr lang="en-GB"/>
              <a:t> </a:t>
            </a:r>
            <a:r>
              <a:rPr lang="en-GB" err="1"/>
              <a:t>grunner</a:t>
            </a:r>
            <a:r>
              <a:rPr lang="en-GB"/>
              <a:t>. </a:t>
            </a:r>
            <a:r>
              <a:rPr lang="nb-NO">
                <a:solidFill>
                  <a:srgbClr val="212529"/>
                </a:solidFill>
                <a:ea typeface="DengXian"/>
                <a:cs typeface="Calibri"/>
              </a:rPr>
              <a:t>Sett regler i gruppen: Enkelte av temaene kan være tabubelagt og vanskelige å snakke om. Det er derfor viktig å få frem at det ikke er noen rette eller gale svar. </a:t>
            </a:r>
            <a:endParaRPr lang="en-GB"/>
          </a:p>
          <a:p>
            <a:endParaRPr lang="en-GB"/>
          </a:p>
          <a:p>
            <a:endParaRPr lang="en-GB"/>
          </a:p>
          <a:p>
            <a:endParaRPr lang="en-GB"/>
          </a:p>
        </p:txBody>
      </p:sp>
      <p:sp>
        <p:nvSpPr>
          <p:cNvPr id="4" name="Plassholder for lysbildenummer 3"/>
          <p:cNvSpPr>
            <a:spLocks noGrp="1"/>
          </p:cNvSpPr>
          <p:nvPr>
            <p:ph type="sldNum" sz="quarter" idx="5"/>
          </p:nvPr>
        </p:nvSpPr>
        <p:spPr/>
        <p:txBody>
          <a:bodyPr/>
          <a:lstStyle/>
          <a:p>
            <a:fld id="{78F8475E-C3CA-454B-B2A5-C0CF509BE10C}" type="slidenum">
              <a:rPr lang="en-GB" smtClean="0"/>
              <a:t>2</a:t>
            </a:fld>
            <a:endParaRPr lang="en-GB"/>
          </a:p>
        </p:txBody>
      </p:sp>
    </p:spTree>
    <p:extLst>
      <p:ext uri="{BB962C8B-B14F-4D97-AF65-F5344CB8AC3E}">
        <p14:creationId xmlns:p14="http://schemas.microsoft.com/office/powerpoint/2010/main" val="3620194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b="1" err="1"/>
              <a:t>Til</a:t>
            </a:r>
            <a:r>
              <a:rPr lang="en-GB" b="1"/>
              <a:t> </a:t>
            </a:r>
            <a:r>
              <a:rPr lang="en-GB" b="1" err="1"/>
              <a:t>deg</a:t>
            </a:r>
            <a:r>
              <a:rPr lang="en-GB" b="1"/>
              <a:t> </a:t>
            </a:r>
            <a:r>
              <a:rPr lang="en-GB" b="1" err="1"/>
              <a:t>som</a:t>
            </a:r>
            <a:r>
              <a:rPr lang="en-GB" b="1"/>
              <a:t> </a:t>
            </a:r>
            <a:r>
              <a:rPr lang="en-GB" b="1" err="1"/>
              <a:t>lærer</a:t>
            </a:r>
            <a:r>
              <a:rPr lang="en-GB" b="1"/>
              <a:t>:</a:t>
            </a:r>
          </a:p>
          <a:p>
            <a:r>
              <a:rPr lang="en-GB" err="1"/>
              <a:t>Stillhet</a:t>
            </a:r>
            <a:r>
              <a:rPr lang="en-GB"/>
              <a:t> </a:t>
            </a:r>
            <a:r>
              <a:rPr lang="en-GB" err="1"/>
              <a:t>sårer</a:t>
            </a:r>
            <a:r>
              <a:rPr lang="en-GB"/>
              <a:t> er et </a:t>
            </a:r>
            <a:r>
              <a:rPr lang="en-GB" err="1"/>
              <a:t>samarbeidsprosjekt</a:t>
            </a:r>
            <a:r>
              <a:rPr lang="en-GB"/>
              <a:t> </a:t>
            </a:r>
            <a:r>
              <a:rPr lang="en-GB" err="1"/>
              <a:t>mellom</a:t>
            </a:r>
            <a:r>
              <a:rPr lang="en-GB"/>
              <a:t> Amnesty, </a:t>
            </a:r>
            <a:r>
              <a:rPr lang="en-GB" err="1"/>
              <a:t>Norges</a:t>
            </a:r>
            <a:r>
              <a:rPr lang="en-GB"/>
              <a:t> </a:t>
            </a:r>
            <a:r>
              <a:rPr lang="en-GB" err="1"/>
              <a:t>institusjon</a:t>
            </a:r>
            <a:r>
              <a:rPr lang="en-GB"/>
              <a:t> for </a:t>
            </a:r>
            <a:r>
              <a:rPr lang="en-GB" err="1"/>
              <a:t>menneskerettigheter</a:t>
            </a:r>
            <a:r>
              <a:rPr lang="en-GB"/>
              <a:t> </a:t>
            </a:r>
            <a:r>
              <a:rPr lang="en-GB" err="1"/>
              <a:t>og</a:t>
            </a:r>
            <a:r>
              <a:rPr lang="en-GB"/>
              <a:t> Catalysts, med </a:t>
            </a:r>
            <a:r>
              <a:rPr lang="en-GB" err="1"/>
              <a:t>mål</a:t>
            </a:r>
            <a:r>
              <a:rPr lang="en-GB"/>
              <a:t> om å </a:t>
            </a:r>
            <a:r>
              <a:rPr lang="en-GB" err="1"/>
              <a:t>skape</a:t>
            </a:r>
            <a:r>
              <a:rPr lang="en-GB"/>
              <a:t> </a:t>
            </a:r>
            <a:r>
              <a:rPr lang="en-GB" err="1"/>
              <a:t>verktøy</a:t>
            </a:r>
            <a:r>
              <a:rPr lang="en-GB"/>
              <a:t> </a:t>
            </a:r>
            <a:r>
              <a:rPr lang="en-GB" err="1"/>
              <a:t>som</a:t>
            </a:r>
            <a:r>
              <a:rPr lang="en-GB"/>
              <a:t> </a:t>
            </a:r>
            <a:r>
              <a:rPr lang="en-GB" err="1"/>
              <a:t>senker</a:t>
            </a:r>
            <a:r>
              <a:rPr lang="en-GB"/>
              <a:t> </a:t>
            </a:r>
            <a:r>
              <a:rPr lang="en-GB" err="1"/>
              <a:t>terskelen</a:t>
            </a:r>
            <a:r>
              <a:rPr lang="en-GB"/>
              <a:t> for å reagree </a:t>
            </a:r>
            <a:r>
              <a:rPr lang="en-GB" err="1"/>
              <a:t>når</a:t>
            </a:r>
            <a:r>
              <a:rPr lang="en-GB"/>
              <a:t> man er </a:t>
            </a:r>
            <a:r>
              <a:rPr lang="en-GB" err="1"/>
              <a:t>vitne</a:t>
            </a:r>
            <a:r>
              <a:rPr lang="en-GB"/>
              <a:t> </a:t>
            </a:r>
            <a:r>
              <a:rPr lang="en-GB" err="1"/>
              <a:t>til</a:t>
            </a:r>
            <a:r>
              <a:rPr lang="en-GB"/>
              <a:t> at </a:t>
            </a:r>
            <a:r>
              <a:rPr lang="en-GB" err="1"/>
              <a:t>andre</a:t>
            </a:r>
            <a:r>
              <a:rPr lang="en-GB"/>
              <a:t> </a:t>
            </a:r>
            <a:r>
              <a:rPr lang="en-GB" err="1"/>
              <a:t>utsettes</a:t>
            </a:r>
            <a:r>
              <a:rPr lang="en-GB"/>
              <a:t> for </a:t>
            </a:r>
            <a:r>
              <a:rPr lang="en-GB" err="1"/>
              <a:t>hets</a:t>
            </a:r>
            <a:r>
              <a:rPr lang="en-GB"/>
              <a:t>, </a:t>
            </a:r>
            <a:r>
              <a:rPr lang="en-GB" err="1"/>
              <a:t>rasisme</a:t>
            </a:r>
            <a:r>
              <a:rPr lang="en-GB"/>
              <a:t> </a:t>
            </a:r>
            <a:r>
              <a:rPr lang="en-GB" err="1"/>
              <a:t>og</a:t>
            </a:r>
            <a:r>
              <a:rPr lang="en-GB"/>
              <a:t> </a:t>
            </a:r>
            <a:r>
              <a:rPr lang="en-GB" err="1"/>
              <a:t>diskriminering</a:t>
            </a:r>
            <a:r>
              <a:rPr lang="en-GB"/>
              <a:t>. </a:t>
            </a:r>
            <a:r>
              <a:rPr lang="en-GB" err="1"/>
              <a:t>Prosjektet</a:t>
            </a:r>
            <a:r>
              <a:rPr lang="en-GB"/>
              <a:t> er </a:t>
            </a:r>
            <a:r>
              <a:rPr lang="en-GB" err="1"/>
              <a:t>støttet</a:t>
            </a:r>
            <a:r>
              <a:rPr lang="en-GB"/>
              <a:t> </a:t>
            </a:r>
            <a:r>
              <a:rPr lang="en-GB" err="1"/>
              <a:t>av</a:t>
            </a:r>
            <a:r>
              <a:rPr lang="en-GB"/>
              <a:t> Bufdir </a:t>
            </a:r>
            <a:r>
              <a:rPr lang="en-GB" err="1"/>
              <a:t>og</a:t>
            </a:r>
            <a:r>
              <a:rPr lang="en-GB"/>
              <a:t> </a:t>
            </a:r>
            <a:r>
              <a:rPr lang="en-GB" err="1"/>
              <a:t>Sparebankstiftelsen</a:t>
            </a:r>
            <a:r>
              <a:rPr lang="en-GB"/>
              <a:t> DNB. Du </a:t>
            </a:r>
            <a:r>
              <a:rPr lang="en-GB" err="1"/>
              <a:t>kan</a:t>
            </a:r>
            <a:r>
              <a:rPr lang="en-GB"/>
              <a:t> lese </a:t>
            </a:r>
            <a:r>
              <a:rPr lang="en-GB" err="1"/>
              <a:t>mer</a:t>
            </a:r>
            <a:r>
              <a:rPr lang="en-GB"/>
              <a:t> om </a:t>
            </a:r>
            <a:r>
              <a:rPr lang="en-GB" err="1"/>
              <a:t>prosjektet</a:t>
            </a:r>
            <a:r>
              <a:rPr lang="en-GB"/>
              <a:t> </a:t>
            </a:r>
            <a:r>
              <a:rPr lang="en-GB" err="1"/>
              <a:t>på</a:t>
            </a:r>
            <a:r>
              <a:rPr lang="en-GB"/>
              <a:t> www.stillhetsarer.no  </a:t>
            </a:r>
          </a:p>
          <a:p>
            <a:endParaRPr lang="en-GB"/>
          </a:p>
          <a:p>
            <a:endParaRPr lang="en-GB" b="1"/>
          </a:p>
        </p:txBody>
      </p:sp>
      <p:sp>
        <p:nvSpPr>
          <p:cNvPr id="4" name="Plassholder for lysbildenummer 3"/>
          <p:cNvSpPr>
            <a:spLocks noGrp="1"/>
          </p:cNvSpPr>
          <p:nvPr>
            <p:ph type="sldNum" sz="quarter" idx="5"/>
          </p:nvPr>
        </p:nvSpPr>
        <p:spPr/>
        <p:txBody>
          <a:bodyPr/>
          <a:lstStyle/>
          <a:p>
            <a:fld id="{78F8475E-C3CA-454B-B2A5-C0CF509BE10C}" type="slidenum">
              <a:rPr lang="en-GB" smtClean="0"/>
              <a:t>20</a:t>
            </a:fld>
            <a:endParaRPr lang="en-GB"/>
          </a:p>
        </p:txBody>
      </p:sp>
    </p:spTree>
    <p:extLst>
      <p:ext uri="{BB962C8B-B14F-4D97-AF65-F5344CB8AC3E}">
        <p14:creationId xmlns:p14="http://schemas.microsoft.com/office/powerpoint/2010/main" val="3749306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a:p>
          <a:p>
            <a:endParaRPr lang="en-US"/>
          </a:p>
        </p:txBody>
      </p:sp>
      <p:sp>
        <p:nvSpPr>
          <p:cNvPr id="4" name="Plassholder for lysbildenummer 3"/>
          <p:cNvSpPr>
            <a:spLocks noGrp="1"/>
          </p:cNvSpPr>
          <p:nvPr>
            <p:ph type="sldNum" sz="quarter" idx="5"/>
          </p:nvPr>
        </p:nvSpPr>
        <p:spPr/>
        <p:txBody>
          <a:bodyPr/>
          <a:lstStyle/>
          <a:p>
            <a:fld id="{CABA83D6-8AF6-3D4B-9EFC-43021A75D9C7}" type="slidenum">
              <a:rPr lang="nb-NO" smtClean="0"/>
              <a:pPr/>
              <a:t>21</a:t>
            </a:fld>
            <a:endParaRPr lang="nb-NO"/>
          </a:p>
        </p:txBody>
      </p:sp>
    </p:spTree>
    <p:extLst>
      <p:ext uri="{BB962C8B-B14F-4D97-AF65-F5344CB8AC3E}">
        <p14:creationId xmlns:p14="http://schemas.microsoft.com/office/powerpoint/2010/main" val="3153748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a:t>I </a:t>
            </a:r>
            <a:r>
              <a:rPr lang="en-GB" err="1"/>
              <a:t>dag</a:t>
            </a:r>
            <a:r>
              <a:rPr lang="en-GB"/>
              <a:t> </a:t>
            </a:r>
            <a:r>
              <a:rPr lang="en-GB" err="1"/>
              <a:t>skal</a:t>
            </a:r>
            <a:r>
              <a:rPr lang="en-GB"/>
              <a:t> vi </a:t>
            </a:r>
            <a:r>
              <a:rPr lang="en-GB" err="1"/>
              <a:t>lære</a:t>
            </a:r>
            <a:r>
              <a:rPr lang="en-GB"/>
              <a:t> </a:t>
            </a:r>
            <a:r>
              <a:rPr lang="en-GB" err="1"/>
              <a:t>mer</a:t>
            </a:r>
            <a:r>
              <a:rPr lang="en-GB"/>
              <a:t> om SOS-</a:t>
            </a:r>
            <a:r>
              <a:rPr lang="en-GB" err="1"/>
              <a:t>metoden</a:t>
            </a:r>
            <a:r>
              <a:rPr lang="en-GB"/>
              <a:t>, </a:t>
            </a:r>
            <a:r>
              <a:rPr lang="en-GB" err="1"/>
              <a:t>som</a:t>
            </a:r>
            <a:r>
              <a:rPr lang="en-GB"/>
              <a:t> er </a:t>
            </a:r>
            <a:r>
              <a:rPr lang="en-GB" err="1"/>
              <a:t>en</a:t>
            </a:r>
            <a:r>
              <a:rPr lang="en-GB"/>
              <a:t> </a:t>
            </a:r>
            <a:r>
              <a:rPr lang="en-GB" err="1"/>
              <a:t>huskeregel</a:t>
            </a:r>
            <a:r>
              <a:rPr lang="en-GB"/>
              <a:t> for </a:t>
            </a:r>
            <a:r>
              <a:rPr lang="en-GB" err="1"/>
              <a:t>hva</a:t>
            </a:r>
            <a:r>
              <a:rPr lang="en-GB"/>
              <a:t> vi </a:t>
            </a:r>
            <a:r>
              <a:rPr lang="en-GB" err="1"/>
              <a:t>kan</a:t>
            </a:r>
            <a:r>
              <a:rPr lang="en-GB"/>
              <a:t> </a:t>
            </a:r>
            <a:r>
              <a:rPr lang="en-GB" err="1"/>
              <a:t>gjøre</a:t>
            </a:r>
            <a:r>
              <a:rPr lang="en-GB"/>
              <a:t> </a:t>
            </a:r>
            <a:r>
              <a:rPr lang="en-GB" err="1"/>
              <a:t>når</a:t>
            </a:r>
            <a:r>
              <a:rPr lang="en-GB"/>
              <a:t> vi er </a:t>
            </a:r>
            <a:r>
              <a:rPr lang="en-GB" err="1"/>
              <a:t>vitne</a:t>
            </a:r>
            <a:r>
              <a:rPr lang="en-GB"/>
              <a:t> </a:t>
            </a:r>
            <a:r>
              <a:rPr lang="en-GB" err="1"/>
              <a:t>til</a:t>
            </a:r>
            <a:r>
              <a:rPr lang="en-GB"/>
              <a:t> at </a:t>
            </a:r>
            <a:r>
              <a:rPr lang="en-GB" err="1"/>
              <a:t>andre</a:t>
            </a:r>
            <a:r>
              <a:rPr lang="en-GB"/>
              <a:t> </a:t>
            </a:r>
            <a:r>
              <a:rPr lang="en-GB" err="1"/>
              <a:t>utsettes</a:t>
            </a:r>
            <a:r>
              <a:rPr lang="en-GB"/>
              <a:t> for </a:t>
            </a:r>
            <a:r>
              <a:rPr lang="en-GB" err="1"/>
              <a:t>noe</a:t>
            </a:r>
            <a:r>
              <a:rPr lang="en-GB"/>
              <a:t>. </a:t>
            </a:r>
          </a:p>
          <a:p>
            <a:endParaRPr lang="en-GB"/>
          </a:p>
          <a:p>
            <a:r>
              <a:rPr lang="en-GB" b="0"/>
              <a:t>SOS </a:t>
            </a:r>
            <a:r>
              <a:rPr lang="en-GB" b="0" err="1"/>
              <a:t>står</a:t>
            </a:r>
            <a:r>
              <a:rPr lang="en-GB" b="0"/>
              <a:t> for</a:t>
            </a:r>
          </a:p>
          <a:p>
            <a:r>
              <a:rPr lang="en-GB"/>
              <a:t>S – </a:t>
            </a:r>
            <a:r>
              <a:rPr lang="en-GB" err="1"/>
              <a:t>si</a:t>
            </a:r>
            <a:r>
              <a:rPr lang="en-GB"/>
              <a:t> </a:t>
            </a:r>
            <a:r>
              <a:rPr lang="en-GB" err="1"/>
              <a:t>noe</a:t>
            </a:r>
            <a:endParaRPr lang="en-GB"/>
          </a:p>
          <a:p>
            <a:r>
              <a:rPr lang="en-GB"/>
              <a:t>O – </a:t>
            </a:r>
            <a:r>
              <a:rPr lang="en-GB" err="1"/>
              <a:t>overvåk</a:t>
            </a:r>
            <a:r>
              <a:rPr lang="en-GB"/>
              <a:t> </a:t>
            </a:r>
            <a:r>
              <a:rPr lang="en-GB" err="1"/>
              <a:t>situasjonen</a:t>
            </a:r>
            <a:endParaRPr lang="en-GB"/>
          </a:p>
          <a:p>
            <a:r>
              <a:rPr lang="en-GB"/>
              <a:t>S – </a:t>
            </a:r>
            <a:r>
              <a:rPr lang="en-GB" err="1"/>
              <a:t>spør</a:t>
            </a:r>
            <a:r>
              <a:rPr lang="en-GB"/>
              <a:t> om </a:t>
            </a:r>
            <a:r>
              <a:rPr lang="en-GB" err="1"/>
              <a:t>hjelp</a:t>
            </a:r>
            <a:endParaRPr lang="en-GB"/>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Vi </a:t>
            </a:r>
            <a:r>
              <a:rPr lang="en-GB" err="1"/>
              <a:t>skal</a:t>
            </a:r>
            <a:r>
              <a:rPr lang="en-GB"/>
              <a:t> </a:t>
            </a:r>
            <a:r>
              <a:rPr lang="en-GB" err="1"/>
              <a:t>gå</a:t>
            </a:r>
            <a:r>
              <a:rPr lang="en-GB"/>
              <a:t> </a:t>
            </a:r>
            <a:r>
              <a:rPr lang="en-GB" err="1"/>
              <a:t>nærmere</a:t>
            </a:r>
            <a:r>
              <a:rPr lang="en-GB"/>
              <a:t> </a:t>
            </a:r>
            <a:r>
              <a:rPr lang="en-GB" err="1"/>
              <a:t>gjennom</a:t>
            </a:r>
            <a:r>
              <a:rPr lang="en-GB"/>
              <a:t> </a:t>
            </a:r>
            <a:r>
              <a:rPr lang="en-GB" err="1"/>
              <a:t>denne</a:t>
            </a:r>
            <a:r>
              <a:rPr lang="en-GB"/>
              <a:t> </a:t>
            </a:r>
            <a:r>
              <a:rPr lang="en-GB" err="1"/>
              <a:t>metoden</a:t>
            </a:r>
            <a:r>
              <a:rPr lang="en-GB"/>
              <a:t> </a:t>
            </a:r>
            <a:r>
              <a:rPr lang="en-GB" err="1"/>
              <a:t>etter</a:t>
            </a:r>
            <a:r>
              <a:rPr lang="en-GB"/>
              <a:t> </a:t>
            </a:r>
            <a:r>
              <a:rPr lang="en-GB" err="1"/>
              <a:t>en</a:t>
            </a:r>
            <a:r>
              <a:rPr lang="en-GB"/>
              <a:t> </a:t>
            </a:r>
            <a:r>
              <a:rPr lang="en-GB" err="1"/>
              <a:t>gjennomgang</a:t>
            </a:r>
            <a:r>
              <a:rPr lang="en-GB"/>
              <a:t> </a:t>
            </a:r>
            <a:r>
              <a:rPr lang="en-GB" err="1"/>
              <a:t>av</a:t>
            </a:r>
            <a:r>
              <a:rPr lang="en-GB"/>
              <a:t> </a:t>
            </a:r>
            <a:r>
              <a:rPr lang="en-GB" err="1"/>
              <a:t>hva</a:t>
            </a:r>
            <a:r>
              <a:rPr lang="en-GB"/>
              <a:t> </a:t>
            </a:r>
            <a:r>
              <a:rPr lang="en-GB" err="1"/>
              <a:t>hets</a:t>
            </a:r>
            <a:r>
              <a:rPr lang="en-GB"/>
              <a:t>, </a:t>
            </a:r>
            <a:r>
              <a:rPr lang="en-GB" err="1"/>
              <a:t>rasisme</a:t>
            </a:r>
            <a:r>
              <a:rPr lang="en-GB"/>
              <a:t> </a:t>
            </a:r>
            <a:r>
              <a:rPr lang="en-GB" err="1"/>
              <a:t>og</a:t>
            </a:r>
            <a:r>
              <a:rPr lang="en-GB"/>
              <a:t> </a:t>
            </a:r>
            <a:r>
              <a:rPr lang="en-GB" err="1"/>
              <a:t>diskriminering</a:t>
            </a:r>
            <a:r>
              <a:rPr lang="en-GB"/>
              <a:t> er.</a:t>
            </a:r>
          </a:p>
          <a:p>
            <a:endParaRPr lang="en-GB"/>
          </a:p>
        </p:txBody>
      </p:sp>
      <p:sp>
        <p:nvSpPr>
          <p:cNvPr id="4" name="Plassholder for lysbildenummer 3"/>
          <p:cNvSpPr>
            <a:spLocks noGrp="1"/>
          </p:cNvSpPr>
          <p:nvPr>
            <p:ph type="sldNum" sz="quarter" idx="5"/>
          </p:nvPr>
        </p:nvSpPr>
        <p:spPr/>
        <p:txBody>
          <a:bodyPr/>
          <a:lstStyle/>
          <a:p>
            <a:fld id="{78F8475E-C3CA-454B-B2A5-C0CF509BE10C}" type="slidenum">
              <a:rPr lang="en-GB" smtClean="0"/>
              <a:t>3</a:t>
            </a:fld>
            <a:endParaRPr lang="en-GB"/>
          </a:p>
        </p:txBody>
      </p:sp>
    </p:spTree>
    <p:extLst>
      <p:ext uri="{BB962C8B-B14F-4D97-AF65-F5344CB8AC3E}">
        <p14:creationId xmlns:p14="http://schemas.microsoft.com/office/powerpoint/2010/main" val="201797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b="1" dirty="0" err="1"/>
              <a:t>Til</a:t>
            </a:r>
            <a:r>
              <a:rPr lang="en-GB" b="1" dirty="0"/>
              <a:t> </a:t>
            </a:r>
            <a:r>
              <a:rPr lang="en-GB" b="1" dirty="0" err="1"/>
              <a:t>deg</a:t>
            </a:r>
            <a:r>
              <a:rPr lang="en-GB" b="1" dirty="0"/>
              <a:t> </a:t>
            </a:r>
            <a:r>
              <a:rPr lang="en-GB" b="1" dirty="0" err="1"/>
              <a:t>som</a:t>
            </a:r>
            <a:r>
              <a:rPr lang="en-GB" b="1" dirty="0"/>
              <a:t> </a:t>
            </a:r>
            <a:r>
              <a:rPr lang="en-GB" b="1" dirty="0" err="1"/>
              <a:t>lærer</a:t>
            </a:r>
            <a:r>
              <a:rPr lang="en-GB" b="1" dirty="0"/>
              <a:t>:</a:t>
            </a:r>
          </a:p>
          <a:p>
            <a:r>
              <a:rPr lang="en-GB" dirty="0"/>
              <a:t>Denne </a:t>
            </a:r>
            <a:r>
              <a:rPr lang="en-GB" dirty="0" err="1"/>
              <a:t>sliden</a:t>
            </a:r>
            <a:r>
              <a:rPr lang="en-GB" dirty="0"/>
              <a:t> er </a:t>
            </a:r>
            <a:r>
              <a:rPr lang="en-GB" dirty="0" err="1"/>
              <a:t>tiltenkt</a:t>
            </a:r>
            <a:r>
              <a:rPr lang="en-GB" dirty="0"/>
              <a:t> å </a:t>
            </a:r>
            <a:r>
              <a:rPr lang="en-GB" dirty="0" err="1"/>
              <a:t>bidra</a:t>
            </a:r>
            <a:r>
              <a:rPr lang="en-GB" dirty="0"/>
              <a:t> </a:t>
            </a:r>
            <a:r>
              <a:rPr lang="en-GB" dirty="0" err="1"/>
              <a:t>til</a:t>
            </a:r>
            <a:r>
              <a:rPr lang="en-GB" dirty="0"/>
              <a:t> å </a:t>
            </a:r>
            <a:r>
              <a:rPr lang="en-GB" dirty="0" err="1"/>
              <a:t>skape</a:t>
            </a:r>
            <a:r>
              <a:rPr lang="en-GB" dirty="0"/>
              <a:t> et </a:t>
            </a:r>
            <a:r>
              <a:rPr lang="en-GB" dirty="0" err="1"/>
              <a:t>trygt</a:t>
            </a:r>
            <a:r>
              <a:rPr lang="en-GB" dirty="0"/>
              <a:t> rom. </a:t>
            </a:r>
            <a:r>
              <a:rPr lang="en-GB" dirty="0" err="1"/>
              <a:t>Når</a:t>
            </a:r>
            <a:r>
              <a:rPr lang="en-GB" dirty="0"/>
              <a:t> man </a:t>
            </a:r>
            <a:r>
              <a:rPr lang="en-GB" dirty="0" err="1"/>
              <a:t>skal</a:t>
            </a:r>
            <a:r>
              <a:rPr lang="en-GB" dirty="0"/>
              <a:t> </a:t>
            </a:r>
            <a:r>
              <a:rPr lang="en-GB" dirty="0" err="1"/>
              <a:t>gjennomføre</a:t>
            </a:r>
            <a:r>
              <a:rPr lang="en-GB" dirty="0"/>
              <a:t> dialog om </a:t>
            </a:r>
            <a:r>
              <a:rPr lang="en-GB" dirty="0" err="1"/>
              <a:t>kontroversielle</a:t>
            </a:r>
            <a:r>
              <a:rPr lang="en-GB" dirty="0"/>
              <a:t> </a:t>
            </a:r>
            <a:r>
              <a:rPr lang="en-GB" dirty="0" err="1"/>
              <a:t>og</a:t>
            </a:r>
            <a:r>
              <a:rPr lang="en-GB" dirty="0"/>
              <a:t> sensitive teamer er det </a:t>
            </a:r>
            <a:r>
              <a:rPr lang="en-GB" dirty="0" err="1"/>
              <a:t>viktig</a:t>
            </a:r>
            <a:r>
              <a:rPr lang="en-GB" dirty="0"/>
              <a:t> å </a:t>
            </a:r>
            <a:r>
              <a:rPr lang="en-GB" dirty="0" err="1"/>
              <a:t>være</a:t>
            </a:r>
            <a:r>
              <a:rPr lang="en-GB" dirty="0"/>
              <a:t> </a:t>
            </a:r>
            <a:r>
              <a:rPr lang="en-GB" dirty="0" err="1"/>
              <a:t>bevisst</a:t>
            </a:r>
            <a:r>
              <a:rPr lang="en-GB" dirty="0"/>
              <a:t> </a:t>
            </a:r>
            <a:r>
              <a:rPr lang="en-GB" dirty="0" err="1"/>
              <a:t>på</a:t>
            </a:r>
            <a:r>
              <a:rPr lang="en-GB" dirty="0"/>
              <a:t> </a:t>
            </a:r>
            <a:r>
              <a:rPr lang="en-GB" dirty="0" err="1"/>
              <a:t>nettopp</a:t>
            </a:r>
            <a:r>
              <a:rPr lang="en-GB" dirty="0"/>
              <a:t> det: </a:t>
            </a:r>
            <a:r>
              <a:rPr lang="en-GB" dirty="0" err="1"/>
              <a:t>Rasisme</a:t>
            </a:r>
            <a:r>
              <a:rPr lang="en-GB" dirty="0"/>
              <a:t>, </a:t>
            </a:r>
            <a:r>
              <a:rPr lang="en-GB" dirty="0" err="1"/>
              <a:t>diskiminering</a:t>
            </a:r>
            <a:r>
              <a:rPr lang="en-GB" dirty="0"/>
              <a:t> </a:t>
            </a:r>
            <a:r>
              <a:rPr lang="en-GB" dirty="0" err="1"/>
              <a:t>og</a:t>
            </a:r>
            <a:r>
              <a:rPr lang="en-GB" dirty="0"/>
              <a:t> </a:t>
            </a:r>
            <a:r>
              <a:rPr lang="en-GB" dirty="0" err="1"/>
              <a:t>hets</a:t>
            </a:r>
            <a:r>
              <a:rPr lang="en-GB" dirty="0"/>
              <a:t> </a:t>
            </a:r>
            <a:r>
              <a:rPr lang="en-GB" dirty="0" err="1"/>
              <a:t>kan</a:t>
            </a:r>
            <a:r>
              <a:rPr lang="en-GB" dirty="0"/>
              <a:t> </a:t>
            </a:r>
            <a:r>
              <a:rPr lang="en-GB" dirty="0" err="1"/>
              <a:t>være</a:t>
            </a:r>
            <a:r>
              <a:rPr lang="en-GB" dirty="0"/>
              <a:t> </a:t>
            </a:r>
            <a:r>
              <a:rPr lang="en-GB" dirty="0" err="1"/>
              <a:t>utfordrende</a:t>
            </a:r>
            <a:r>
              <a:rPr lang="en-GB" dirty="0"/>
              <a:t> </a:t>
            </a:r>
            <a:r>
              <a:rPr lang="en-GB" dirty="0" err="1"/>
              <a:t>tema</a:t>
            </a:r>
            <a:r>
              <a:rPr lang="en-GB" dirty="0"/>
              <a:t> for </a:t>
            </a:r>
            <a:r>
              <a:rPr lang="en-GB" dirty="0" err="1"/>
              <a:t>ulike</a:t>
            </a:r>
            <a:r>
              <a:rPr lang="en-GB" dirty="0"/>
              <a:t> </a:t>
            </a:r>
            <a:r>
              <a:rPr lang="en-GB" dirty="0" err="1"/>
              <a:t>grunner</a:t>
            </a:r>
            <a:r>
              <a:rPr lang="en-GB" dirty="0"/>
              <a:t>.</a:t>
            </a:r>
          </a:p>
          <a:p>
            <a:endParaRPr lang="en-GB" dirty="0"/>
          </a:p>
          <a:p>
            <a:r>
              <a:rPr lang="nb-NO" dirty="0">
                <a:solidFill>
                  <a:srgbClr val="212529"/>
                </a:solidFill>
                <a:ea typeface="DengXian"/>
                <a:cs typeface="Calibri"/>
              </a:rPr>
              <a:t>Sett regler i gruppen: Enkelte av temaene kan være tabubelagt og vanskelige å snakke om. Det er derfor viktig å få frem at det ikke er noen rette eller gale svar. Det er viktig å respektere hverandres perspektiver, og vise hensyn ovenfor hverandre. En fin påminnelse er at vi ikke alltid vet alt om våre klassekamerater eller bekjente, og at det kan være noen som har opplevd noe vi ikke vet om.</a:t>
            </a:r>
            <a:endParaRPr lang="en-GB" dirty="0"/>
          </a:p>
          <a:p>
            <a:endParaRPr lang="en-GB" dirty="0"/>
          </a:p>
          <a:p>
            <a:r>
              <a:rPr lang="en-GB" b="1" dirty="0" err="1"/>
              <a:t>Forventningsavklaring</a:t>
            </a:r>
            <a:r>
              <a:rPr lang="en-GB" b="1" dirty="0"/>
              <a:t> </a:t>
            </a:r>
            <a:r>
              <a:rPr lang="en-GB" b="1" dirty="0" err="1"/>
              <a:t>eller</a:t>
            </a:r>
            <a:r>
              <a:rPr lang="en-GB" b="1" dirty="0"/>
              <a:t> </a:t>
            </a:r>
            <a:r>
              <a:rPr lang="en-GB" b="1" dirty="0" err="1"/>
              <a:t>en</a:t>
            </a:r>
            <a:r>
              <a:rPr lang="en-GB" b="1" dirty="0"/>
              <a:t> </a:t>
            </a:r>
            <a:r>
              <a:rPr lang="en-GB" b="1" dirty="0" err="1"/>
              <a:t>øvelse</a:t>
            </a:r>
            <a:r>
              <a:rPr lang="en-GB" b="1" dirty="0"/>
              <a:t> for å </a:t>
            </a:r>
            <a:r>
              <a:rPr lang="en-GB" b="1" dirty="0" err="1"/>
              <a:t>skape</a:t>
            </a:r>
            <a:r>
              <a:rPr lang="en-GB" b="1" dirty="0"/>
              <a:t> et </a:t>
            </a:r>
            <a:r>
              <a:rPr lang="en-GB" b="1" dirty="0" err="1"/>
              <a:t>trygt</a:t>
            </a:r>
            <a:r>
              <a:rPr lang="en-GB" b="1" dirty="0"/>
              <a:t> </a:t>
            </a:r>
            <a:r>
              <a:rPr lang="en-GB" b="1" dirty="0" err="1"/>
              <a:t>klasserom</a:t>
            </a:r>
            <a:r>
              <a:rPr lang="en-GB" b="1" dirty="0"/>
              <a:t>? </a:t>
            </a:r>
            <a:r>
              <a:rPr lang="en-GB" b="1" dirty="0" err="1"/>
              <a:t>Gjør</a:t>
            </a:r>
            <a:r>
              <a:rPr lang="en-GB" b="1" dirty="0"/>
              <a:t> det </a:t>
            </a:r>
            <a:r>
              <a:rPr lang="en-GB" b="1" dirty="0" err="1"/>
              <a:t>som</a:t>
            </a:r>
            <a:r>
              <a:rPr lang="en-GB" b="1" dirty="0"/>
              <a:t> passer best for din </a:t>
            </a:r>
            <a:r>
              <a:rPr lang="en-GB" b="1" dirty="0" err="1"/>
              <a:t>klasse</a:t>
            </a:r>
            <a:r>
              <a:rPr lang="en-GB" b="1" dirty="0"/>
              <a:t>. </a:t>
            </a:r>
            <a:endParaRPr lang="en-GB" dirty="0"/>
          </a:p>
        </p:txBody>
      </p:sp>
      <p:sp>
        <p:nvSpPr>
          <p:cNvPr id="4" name="Plassholder for lysbildenummer 3"/>
          <p:cNvSpPr>
            <a:spLocks noGrp="1"/>
          </p:cNvSpPr>
          <p:nvPr>
            <p:ph type="sldNum" sz="quarter" idx="5"/>
          </p:nvPr>
        </p:nvSpPr>
        <p:spPr/>
        <p:txBody>
          <a:bodyPr/>
          <a:lstStyle/>
          <a:p>
            <a:fld id="{78F8475E-C3CA-454B-B2A5-C0CF509BE10C}" type="slidenum">
              <a:rPr lang="en-GB" smtClean="0"/>
              <a:t>4</a:t>
            </a:fld>
            <a:endParaRPr lang="en-GB"/>
          </a:p>
        </p:txBody>
      </p:sp>
    </p:spTree>
    <p:extLst>
      <p:ext uri="{BB962C8B-B14F-4D97-AF65-F5344CB8AC3E}">
        <p14:creationId xmlns:p14="http://schemas.microsoft.com/office/powerpoint/2010/main" val="2481971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Til deg som lærer:</a:t>
            </a:r>
          </a:p>
          <a:p>
            <a:r>
              <a:rPr lang="nb-NO"/>
              <a:t>Denne filmen kan være et anslag for å samle klassen rundt temaet for undervisningen, og for å sette i gang elevenes tanker rundt dette.</a:t>
            </a:r>
          </a:p>
          <a:p>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err="1"/>
              <a:t>Youtube</a:t>
            </a:r>
            <a:r>
              <a:rPr lang="nb-NO"/>
              <a:t>-lenke til filmen: https://youtu.be/zGeptiSxNCU?si=qmbp_AhRiGkJCy0t </a:t>
            </a:r>
          </a:p>
          <a:p>
            <a:endParaRPr lang="nb-NO" b="1"/>
          </a:p>
          <a:p>
            <a:r>
              <a:rPr lang="nb-NO" b="1"/>
              <a:t>Film</a:t>
            </a:r>
            <a:r>
              <a:rPr lang="nb-NO"/>
              <a:t>: </a:t>
            </a:r>
            <a:r>
              <a:rPr lang="nb-NO" err="1"/>
              <a:t>Clockwork</a:t>
            </a:r>
            <a:endParaRPr lang="nb-NO"/>
          </a:p>
        </p:txBody>
      </p:sp>
      <p:sp>
        <p:nvSpPr>
          <p:cNvPr id="4" name="Plassholder for lysbildenummer 3"/>
          <p:cNvSpPr>
            <a:spLocks noGrp="1"/>
          </p:cNvSpPr>
          <p:nvPr>
            <p:ph type="sldNum" sz="quarter" idx="5"/>
          </p:nvPr>
        </p:nvSpPr>
        <p:spPr/>
        <p:txBody>
          <a:bodyPr/>
          <a:lstStyle/>
          <a:p>
            <a:fld id="{6CA1829F-D331-4103-B35C-851E4B29A629}" type="slidenum">
              <a:rPr lang="en-GB" smtClean="0"/>
              <a:t>5</a:t>
            </a:fld>
            <a:endParaRPr lang="en-GB"/>
          </a:p>
        </p:txBody>
      </p:sp>
    </p:spTree>
    <p:extLst>
      <p:ext uri="{BB962C8B-B14F-4D97-AF65-F5344CB8AC3E}">
        <p14:creationId xmlns:p14="http://schemas.microsoft.com/office/powerpoint/2010/main" val="3640817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1" dirty="0" err="1">
                <a:ea typeface="Calibri"/>
                <a:cs typeface="Calibri"/>
              </a:rPr>
              <a:t>Til</a:t>
            </a:r>
            <a:r>
              <a:rPr lang="en-US" b="1" dirty="0">
                <a:ea typeface="Calibri"/>
                <a:cs typeface="Calibri"/>
              </a:rPr>
              <a:t> deg </a:t>
            </a:r>
            <a:r>
              <a:rPr lang="en-US" b="1" dirty="0" err="1">
                <a:ea typeface="Calibri"/>
                <a:cs typeface="Calibri"/>
              </a:rPr>
              <a:t>som</a:t>
            </a:r>
            <a:r>
              <a:rPr lang="en-US" b="1" dirty="0">
                <a:ea typeface="Calibri"/>
                <a:cs typeface="Calibri"/>
              </a:rPr>
              <a:t> </a:t>
            </a:r>
            <a:r>
              <a:rPr lang="en-US" b="1" dirty="0" err="1">
                <a:ea typeface="Calibri"/>
                <a:cs typeface="Calibri"/>
              </a:rPr>
              <a:t>lærer</a:t>
            </a:r>
            <a:r>
              <a:rPr lang="en-US" b="1" dirty="0">
                <a:ea typeface="Calibri"/>
                <a:cs typeface="Calibri"/>
              </a:rPr>
              <a:t>:</a:t>
            </a:r>
          </a:p>
          <a:p>
            <a:r>
              <a:rPr lang="en-US" b="0" dirty="0" err="1">
                <a:ea typeface="Calibri"/>
                <a:cs typeface="Calibri"/>
              </a:rPr>
              <a:t>Formålet</a:t>
            </a:r>
            <a:r>
              <a:rPr lang="en-US" b="0" dirty="0">
                <a:ea typeface="Calibri"/>
                <a:cs typeface="Calibri"/>
              </a:rPr>
              <a:t> med </a:t>
            </a:r>
            <a:r>
              <a:rPr lang="en-US" b="0" dirty="0" err="1">
                <a:ea typeface="Calibri"/>
                <a:cs typeface="Calibri"/>
              </a:rPr>
              <a:t>denne</a:t>
            </a:r>
            <a:r>
              <a:rPr lang="en-US" b="0" dirty="0">
                <a:ea typeface="Calibri"/>
                <a:cs typeface="Calibri"/>
              </a:rPr>
              <a:t> </a:t>
            </a:r>
            <a:r>
              <a:rPr lang="en-US" b="0" dirty="0" err="1">
                <a:ea typeface="Calibri"/>
                <a:cs typeface="Calibri"/>
              </a:rPr>
              <a:t>sliden</a:t>
            </a:r>
            <a:r>
              <a:rPr lang="en-US" b="0" dirty="0">
                <a:ea typeface="Calibri"/>
                <a:cs typeface="Calibri"/>
              </a:rPr>
              <a:t> er å </a:t>
            </a:r>
            <a:r>
              <a:rPr lang="en-US" b="0" dirty="0" err="1">
                <a:ea typeface="Calibri"/>
                <a:cs typeface="Calibri"/>
              </a:rPr>
              <a:t>videre</a:t>
            </a:r>
            <a:r>
              <a:rPr lang="en-US" b="0" dirty="0">
                <a:ea typeface="Calibri"/>
                <a:cs typeface="Calibri"/>
              </a:rPr>
              <a:t> </a:t>
            </a:r>
            <a:r>
              <a:rPr lang="en-US" b="0" dirty="0" err="1">
                <a:ea typeface="Calibri"/>
                <a:cs typeface="Calibri"/>
              </a:rPr>
              <a:t>reflektere</a:t>
            </a:r>
            <a:r>
              <a:rPr lang="en-US" b="0" dirty="0">
                <a:ea typeface="Calibri"/>
                <a:cs typeface="Calibri"/>
              </a:rPr>
              <a:t> over </a:t>
            </a:r>
            <a:r>
              <a:rPr lang="en-US" b="0" dirty="0" err="1">
                <a:ea typeface="Calibri"/>
                <a:cs typeface="Calibri"/>
              </a:rPr>
              <a:t>hvordan</a:t>
            </a:r>
            <a:r>
              <a:rPr lang="en-US" b="0" dirty="0">
                <a:ea typeface="Calibri"/>
                <a:cs typeface="Calibri"/>
              </a:rPr>
              <a:t> det </a:t>
            </a:r>
            <a:r>
              <a:rPr lang="en-US" b="0" dirty="0" err="1">
                <a:ea typeface="Calibri"/>
                <a:cs typeface="Calibri"/>
              </a:rPr>
              <a:t>oppleves</a:t>
            </a:r>
            <a:r>
              <a:rPr lang="en-US" b="0" dirty="0">
                <a:ea typeface="Calibri"/>
                <a:cs typeface="Calibri"/>
              </a:rPr>
              <a:t> å </a:t>
            </a:r>
            <a:r>
              <a:rPr lang="en-US" b="0" dirty="0" err="1">
                <a:ea typeface="Calibri"/>
                <a:cs typeface="Calibri"/>
              </a:rPr>
              <a:t>bli</a:t>
            </a:r>
            <a:r>
              <a:rPr lang="en-US" b="0" dirty="0">
                <a:ea typeface="Calibri"/>
                <a:cs typeface="Calibri"/>
              </a:rPr>
              <a:t> </a:t>
            </a:r>
            <a:r>
              <a:rPr lang="en-US" b="0" dirty="0" err="1">
                <a:ea typeface="Calibri"/>
                <a:cs typeface="Calibri"/>
              </a:rPr>
              <a:t>utsatt</a:t>
            </a:r>
            <a:r>
              <a:rPr lang="en-US" b="0" dirty="0">
                <a:ea typeface="Calibri"/>
                <a:cs typeface="Calibri"/>
              </a:rPr>
              <a:t> for </a:t>
            </a:r>
            <a:r>
              <a:rPr lang="en-US" b="0" dirty="0" err="1">
                <a:ea typeface="Calibri"/>
                <a:cs typeface="Calibri"/>
              </a:rPr>
              <a:t>hets</a:t>
            </a:r>
            <a:r>
              <a:rPr lang="en-US" b="0" dirty="0">
                <a:ea typeface="Calibri"/>
                <a:cs typeface="Calibri"/>
              </a:rPr>
              <a:t>, </a:t>
            </a:r>
            <a:r>
              <a:rPr lang="en-US" b="0" dirty="0" err="1">
                <a:ea typeface="Calibri"/>
                <a:cs typeface="Calibri"/>
              </a:rPr>
              <a:t>rasisme</a:t>
            </a:r>
            <a:r>
              <a:rPr lang="en-US" b="0" dirty="0">
                <a:ea typeface="Calibri"/>
                <a:cs typeface="Calibri"/>
              </a:rPr>
              <a:t> </a:t>
            </a:r>
            <a:r>
              <a:rPr lang="en-US" b="0" dirty="0" err="1">
                <a:ea typeface="Calibri"/>
                <a:cs typeface="Calibri"/>
              </a:rPr>
              <a:t>og</a:t>
            </a:r>
            <a:r>
              <a:rPr lang="en-US" b="0" dirty="0">
                <a:ea typeface="Calibri"/>
                <a:cs typeface="Calibri"/>
              </a:rPr>
              <a:t> </a:t>
            </a:r>
            <a:r>
              <a:rPr lang="en-US" b="0" dirty="0" err="1">
                <a:ea typeface="Calibri"/>
                <a:cs typeface="Calibri"/>
              </a:rPr>
              <a:t>diskriminering</a:t>
            </a:r>
            <a:r>
              <a:rPr lang="en-US" b="0" dirty="0">
                <a:ea typeface="Calibri"/>
                <a:cs typeface="Calibri"/>
              </a:rPr>
              <a:t>, </a:t>
            </a:r>
            <a:r>
              <a:rPr lang="en-US" b="0" dirty="0" err="1">
                <a:ea typeface="Calibri"/>
                <a:cs typeface="Calibri"/>
              </a:rPr>
              <a:t>og</a:t>
            </a:r>
            <a:r>
              <a:rPr lang="en-US" b="0" dirty="0">
                <a:ea typeface="Calibri"/>
                <a:cs typeface="Calibri"/>
              </a:rPr>
              <a:t> </a:t>
            </a:r>
            <a:r>
              <a:rPr lang="en-US" b="0" dirty="0" err="1">
                <a:ea typeface="Calibri"/>
                <a:cs typeface="Calibri"/>
              </a:rPr>
              <a:t>hvilken</a:t>
            </a:r>
            <a:r>
              <a:rPr lang="en-US" b="0" dirty="0">
                <a:ea typeface="Calibri"/>
                <a:cs typeface="Calibri"/>
              </a:rPr>
              <a:t> </a:t>
            </a:r>
            <a:r>
              <a:rPr lang="en-US" b="0" dirty="0" err="1">
                <a:ea typeface="Calibri"/>
                <a:cs typeface="Calibri"/>
              </a:rPr>
              <a:t>betydning</a:t>
            </a:r>
            <a:r>
              <a:rPr lang="en-US" b="0" dirty="0">
                <a:ea typeface="Calibri"/>
                <a:cs typeface="Calibri"/>
              </a:rPr>
              <a:t> man </a:t>
            </a:r>
            <a:r>
              <a:rPr lang="en-US" b="0" dirty="0" err="1">
                <a:ea typeface="Calibri"/>
                <a:cs typeface="Calibri"/>
              </a:rPr>
              <a:t>har</a:t>
            </a:r>
            <a:r>
              <a:rPr lang="en-US" b="0" dirty="0">
                <a:ea typeface="Calibri"/>
                <a:cs typeface="Calibri"/>
              </a:rPr>
              <a:t> </a:t>
            </a:r>
            <a:r>
              <a:rPr lang="en-US" b="0" dirty="0" err="1">
                <a:ea typeface="Calibri"/>
                <a:cs typeface="Calibri"/>
              </a:rPr>
              <a:t>som</a:t>
            </a:r>
            <a:r>
              <a:rPr lang="en-US" b="0" dirty="0">
                <a:ea typeface="Calibri"/>
                <a:cs typeface="Calibri"/>
              </a:rPr>
              <a:t> </a:t>
            </a:r>
            <a:r>
              <a:rPr lang="en-US" b="0" dirty="0" err="1">
                <a:ea typeface="Calibri"/>
                <a:cs typeface="Calibri"/>
              </a:rPr>
              <a:t>tilskuer</a:t>
            </a:r>
            <a:r>
              <a:rPr lang="en-US" b="0" dirty="0">
                <a:ea typeface="Calibri"/>
                <a:cs typeface="Calibri"/>
              </a:rPr>
              <a:t> </a:t>
            </a:r>
            <a:r>
              <a:rPr lang="en-US" b="0" dirty="0" err="1">
                <a:ea typeface="Calibri"/>
                <a:cs typeface="Calibri"/>
              </a:rPr>
              <a:t>til</a:t>
            </a:r>
            <a:r>
              <a:rPr lang="en-US" b="0" dirty="0">
                <a:ea typeface="Calibri"/>
                <a:cs typeface="Calibri"/>
              </a:rPr>
              <a:t> </a:t>
            </a:r>
            <a:r>
              <a:rPr lang="en-US" b="0" dirty="0" err="1">
                <a:ea typeface="Calibri"/>
                <a:cs typeface="Calibri"/>
              </a:rPr>
              <a:t>skadelige</a:t>
            </a:r>
            <a:r>
              <a:rPr lang="en-US" b="0" dirty="0">
                <a:ea typeface="Calibri"/>
                <a:cs typeface="Calibri"/>
              </a:rPr>
              <a:t> </a:t>
            </a:r>
            <a:r>
              <a:rPr lang="en-US" b="0" dirty="0" err="1">
                <a:ea typeface="Calibri"/>
                <a:cs typeface="Calibri"/>
              </a:rPr>
              <a:t>hendelser</a:t>
            </a:r>
            <a:r>
              <a:rPr lang="en-US" b="0" dirty="0">
                <a:ea typeface="Calibri"/>
                <a:cs typeface="Calibri"/>
              </a:rPr>
              <a:t>.</a:t>
            </a:r>
            <a:r>
              <a:rPr lang="en-US" dirty="0">
                <a:ea typeface="Calibri"/>
                <a:cs typeface="Calibri"/>
              </a:rPr>
              <a:t> </a:t>
            </a:r>
          </a:p>
          <a:p>
            <a:r>
              <a:rPr lang="en-US" b="0" dirty="0">
                <a:ea typeface="Calibri"/>
                <a:cs typeface="Calibri"/>
              </a:rPr>
              <a:t>La </a:t>
            </a:r>
            <a:r>
              <a:rPr lang="en-US" b="0" dirty="0" err="1">
                <a:ea typeface="Calibri"/>
                <a:cs typeface="Calibri"/>
              </a:rPr>
              <a:t>elevene</a:t>
            </a:r>
            <a:r>
              <a:rPr lang="en-US" b="0" dirty="0">
                <a:ea typeface="Calibri"/>
                <a:cs typeface="Calibri"/>
              </a:rPr>
              <a:t> </a:t>
            </a:r>
            <a:r>
              <a:rPr lang="en-US" b="0" dirty="0" err="1">
                <a:ea typeface="Calibri"/>
                <a:cs typeface="Calibri"/>
              </a:rPr>
              <a:t>reflektere</a:t>
            </a:r>
            <a:r>
              <a:rPr lang="en-US" b="0" dirty="0">
                <a:ea typeface="Calibri"/>
                <a:cs typeface="Calibri"/>
              </a:rPr>
              <a:t>, </a:t>
            </a:r>
            <a:r>
              <a:rPr lang="en-US" b="0" dirty="0" err="1">
                <a:ea typeface="Calibri"/>
                <a:cs typeface="Calibri"/>
              </a:rPr>
              <a:t>og</a:t>
            </a:r>
            <a:r>
              <a:rPr lang="en-US" b="0" dirty="0">
                <a:ea typeface="Calibri"/>
                <a:cs typeface="Calibri"/>
              </a:rPr>
              <a:t> b</a:t>
            </a:r>
            <a:r>
              <a:rPr lang="en-US" dirty="0">
                <a:ea typeface="Calibri"/>
                <a:cs typeface="Calibri"/>
              </a:rPr>
              <a:t>e </a:t>
            </a:r>
            <a:r>
              <a:rPr lang="en-US" dirty="0" err="1">
                <a:ea typeface="Calibri"/>
                <a:cs typeface="Calibri"/>
              </a:rPr>
              <a:t>gjerne</a:t>
            </a:r>
            <a:r>
              <a:rPr lang="en-US" dirty="0">
                <a:ea typeface="Calibri"/>
                <a:cs typeface="Calibri"/>
              </a:rPr>
              <a:t> </a:t>
            </a:r>
            <a:r>
              <a:rPr lang="en-US" dirty="0" err="1">
                <a:ea typeface="Calibri"/>
                <a:cs typeface="Calibri"/>
              </a:rPr>
              <a:t>elevene</a:t>
            </a:r>
            <a:r>
              <a:rPr lang="en-US" dirty="0">
                <a:ea typeface="Calibri"/>
                <a:cs typeface="Calibri"/>
              </a:rPr>
              <a:t> </a:t>
            </a:r>
            <a:r>
              <a:rPr lang="en-US" dirty="0" err="1">
                <a:ea typeface="Calibri"/>
                <a:cs typeface="Calibri"/>
              </a:rPr>
              <a:t>skrive</a:t>
            </a:r>
            <a:r>
              <a:rPr lang="en-US" dirty="0">
                <a:ea typeface="Calibri"/>
                <a:cs typeface="Calibri"/>
              </a:rPr>
              <a:t> </a:t>
            </a:r>
            <a:r>
              <a:rPr lang="en-US" dirty="0" err="1">
                <a:ea typeface="Calibri"/>
                <a:cs typeface="Calibri"/>
              </a:rPr>
              <a:t>ned</a:t>
            </a:r>
            <a:r>
              <a:rPr lang="en-US" dirty="0">
                <a:ea typeface="Calibri"/>
                <a:cs typeface="Calibri"/>
              </a:rPr>
              <a:t> </a:t>
            </a:r>
            <a:r>
              <a:rPr lang="en-US" dirty="0" err="1">
                <a:ea typeface="Calibri"/>
                <a:cs typeface="Calibri"/>
              </a:rPr>
              <a:t>noen</a:t>
            </a:r>
            <a:r>
              <a:rPr lang="en-US" dirty="0">
                <a:ea typeface="Calibri"/>
                <a:cs typeface="Calibri"/>
              </a:rPr>
              <a:t> </a:t>
            </a:r>
            <a:r>
              <a:rPr lang="en-US" dirty="0" err="1">
                <a:ea typeface="Calibri"/>
                <a:cs typeface="Calibri"/>
              </a:rPr>
              <a:t>stikkord</a:t>
            </a:r>
            <a:r>
              <a:rPr lang="en-US" dirty="0">
                <a:ea typeface="Calibri"/>
                <a:cs typeface="Calibri"/>
              </a:rPr>
              <a:t>.</a:t>
            </a:r>
          </a:p>
          <a:p>
            <a:endParaRPr lang="en-US" b="1" dirty="0">
              <a:ea typeface="Calibri"/>
              <a:cs typeface="Calibri"/>
            </a:endParaRPr>
          </a:p>
          <a:p>
            <a:r>
              <a:rPr lang="en-US" b="1" dirty="0" err="1">
                <a:ea typeface="Calibri"/>
                <a:cs typeface="Calibri"/>
              </a:rPr>
              <a:t>Oppfølgingsspørsmål</a:t>
            </a:r>
            <a:r>
              <a:rPr lang="en-US" b="1" dirty="0">
                <a:ea typeface="Calibri"/>
                <a:cs typeface="Calibri"/>
              </a:rPr>
              <a:t>:</a:t>
            </a:r>
          </a:p>
          <a:p>
            <a:r>
              <a:rPr lang="en-US" b="0" dirty="0">
                <a:ea typeface="Calibri"/>
                <a:cs typeface="Calibri"/>
              </a:rPr>
              <a:t>- </a:t>
            </a:r>
            <a:r>
              <a:rPr lang="en-US" b="0" dirty="0" err="1">
                <a:ea typeface="Calibri"/>
                <a:cs typeface="Calibri"/>
              </a:rPr>
              <a:t>Hvilke</a:t>
            </a:r>
            <a:r>
              <a:rPr lang="en-US" b="0" dirty="0">
                <a:ea typeface="Calibri"/>
                <a:cs typeface="Calibri"/>
              </a:rPr>
              <a:t> </a:t>
            </a:r>
            <a:r>
              <a:rPr lang="en-US" b="0" dirty="0" err="1">
                <a:ea typeface="Calibri"/>
                <a:cs typeface="Calibri"/>
              </a:rPr>
              <a:t>konsekvenser</a:t>
            </a:r>
            <a:r>
              <a:rPr lang="en-US" b="0" dirty="0">
                <a:ea typeface="Calibri"/>
                <a:cs typeface="Calibri"/>
              </a:rPr>
              <a:t> </a:t>
            </a:r>
            <a:r>
              <a:rPr lang="en-US" b="0" dirty="0" err="1">
                <a:ea typeface="Calibri"/>
                <a:cs typeface="Calibri"/>
              </a:rPr>
              <a:t>kan</a:t>
            </a:r>
            <a:r>
              <a:rPr lang="en-US" b="0" dirty="0">
                <a:ea typeface="Calibri"/>
                <a:cs typeface="Calibri"/>
              </a:rPr>
              <a:t> </a:t>
            </a:r>
            <a:r>
              <a:rPr lang="en-US" b="0" dirty="0" err="1">
                <a:ea typeface="Calibri"/>
                <a:cs typeface="Calibri"/>
              </a:rPr>
              <a:t>slike</a:t>
            </a:r>
            <a:r>
              <a:rPr lang="en-US" b="0" dirty="0">
                <a:ea typeface="Calibri"/>
                <a:cs typeface="Calibri"/>
              </a:rPr>
              <a:t> </a:t>
            </a:r>
            <a:r>
              <a:rPr lang="en-US" b="0" dirty="0" err="1">
                <a:ea typeface="Calibri"/>
                <a:cs typeface="Calibri"/>
              </a:rPr>
              <a:t>hendelser</a:t>
            </a:r>
            <a:r>
              <a:rPr lang="en-US" b="0" dirty="0">
                <a:ea typeface="Calibri"/>
                <a:cs typeface="Calibri"/>
              </a:rPr>
              <a:t> ha for </a:t>
            </a:r>
            <a:r>
              <a:rPr lang="en-US" b="0" dirty="0" err="1">
                <a:ea typeface="Calibri"/>
                <a:cs typeface="Calibri"/>
              </a:rPr>
              <a:t>Mushaga</a:t>
            </a:r>
            <a:r>
              <a:rPr lang="en-US" b="0" dirty="0">
                <a:ea typeface="Calibri"/>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a typeface="Calibri"/>
                <a:cs typeface="Calibri"/>
              </a:rPr>
              <a:t>- </a:t>
            </a:r>
            <a:r>
              <a:rPr lang="en-US" b="0" dirty="0" err="1">
                <a:ea typeface="Calibri"/>
                <a:cs typeface="Calibri"/>
              </a:rPr>
              <a:t>Hvorfor</a:t>
            </a:r>
            <a:r>
              <a:rPr lang="en-US" b="0" dirty="0">
                <a:ea typeface="Calibri"/>
                <a:cs typeface="Calibri"/>
              </a:rPr>
              <a:t> </a:t>
            </a:r>
            <a:r>
              <a:rPr lang="en-US" b="0" dirty="0" err="1">
                <a:ea typeface="Calibri"/>
                <a:cs typeface="Calibri"/>
              </a:rPr>
              <a:t>tror</a:t>
            </a:r>
            <a:r>
              <a:rPr lang="en-US" b="0" dirty="0">
                <a:ea typeface="Calibri"/>
                <a:cs typeface="Calibri"/>
              </a:rPr>
              <a:t> </a:t>
            </a:r>
            <a:r>
              <a:rPr lang="en-US" b="0" dirty="0" err="1">
                <a:ea typeface="Calibri"/>
                <a:cs typeface="Calibri"/>
              </a:rPr>
              <a:t>dere</a:t>
            </a:r>
            <a:r>
              <a:rPr lang="en-US" b="0" dirty="0">
                <a:ea typeface="Calibri"/>
                <a:cs typeface="Calibri"/>
              </a:rPr>
              <a:t> </a:t>
            </a:r>
            <a:r>
              <a:rPr lang="en-US" b="0" dirty="0" err="1">
                <a:ea typeface="Calibri"/>
                <a:cs typeface="Calibri"/>
              </a:rPr>
              <a:t>ingen</a:t>
            </a:r>
            <a:r>
              <a:rPr lang="en-US" b="0" dirty="0">
                <a:ea typeface="Calibri"/>
                <a:cs typeface="Calibri"/>
              </a:rPr>
              <a:t> grep inn?</a:t>
            </a:r>
          </a:p>
          <a:p>
            <a:endParaRPr lang="en-US" b="1" dirty="0">
              <a:ea typeface="Calibri"/>
              <a:cs typeface="Calibri"/>
            </a:endParaRPr>
          </a:p>
          <a:p>
            <a:r>
              <a:rPr lang="en-US" b="1" dirty="0" err="1">
                <a:ea typeface="Calibri"/>
                <a:cs typeface="Calibri"/>
              </a:rPr>
              <a:t>Hvorfor</a:t>
            </a:r>
            <a:r>
              <a:rPr lang="en-US" b="1" dirty="0">
                <a:ea typeface="Calibri"/>
                <a:cs typeface="Calibri"/>
              </a:rPr>
              <a:t> griper </a:t>
            </a:r>
            <a:r>
              <a:rPr lang="en-US" b="1" dirty="0" err="1">
                <a:ea typeface="Calibri"/>
                <a:cs typeface="Calibri"/>
              </a:rPr>
              <a:t>ingen</a:t>
            </a:r>
            <a:r>
              <a:rPr lang="en-US" b="1" dirty="0">
                <a:ea typeface="Calibri"/>
                <a:cs typeface="Calibri"/>
              </a:rPr>
              <a:t> inn?</a:t>
            </a:r>
            <a:endParaRPr lang="nb-NO" b="1" i="1" dirty="0"/>
          </a:p>
          <a:p>
            <a:r>
              <a:rPr lang="nb-NO" b="0" i="0" dirty="0"/>
              <a:t>Undersøkelser viser at de som velger å ikke gripe inn i skadelige hendelser opplever blant annet at det ikke nytter, at det ikke angår dem, og at de er bekymret for å eskalere situasjonen (gjøre situasjonen verre) eller at den som hetser skal vende seg mot dem. Videre kan sosiale sanksjoner være en viktig faktor når noen vurderer hvorvidt de skal gripe inn i en situasjon. Særlig blant ungdom. Situasjonsbestemte faktorer som sikkerhet, alvorlighetsgrad og hvilken relasjon man har de de involverte, og hvor hendelsen </a:t>
            </a:r>
            <a:r>
              <a:rPr lang="nb-NO" dirty="0"/>
              <a:t>utspiller </a:t>
            </a:r>
            <a:r>
              <a:rPr lang="nb-NO" b="0" i="0" dirty="0"/>
              <a:t>seg er også av betydning. Personlighet og</a:t>
            </a:r>
            <a:r>
              <a:rPr lang="nb-NO" dirty="0"/>
              <a:t> tidligere erfaringer vil ha stor betydning for hvordan og om man griper inn.</a:t>
            </a:r>
            <a:endParaRPr lang="nb-NO" b="1" i="1" dirty="0"/>
          </a:p>
          <a:p>
            <a:endParaRPr lang="nb-NO" b="1" i="1" dirty="0"/>
          </a:p>
          <a:p>
            <a:r>
              <a:rPr lang="nb-NO" b="1" i="1" dirty="0"/>
              <a:t>Tilskuereffekten</a:t>
            </a:r>
            <a:r>
              <a:rPr lang="nb-NO" dirty="0"/>
              <a:t> er et fenomen som oppstår når noen utsettes for hets, men ingen vitner tør å gripe inn i hendelsen. Og jo flere vitner - tilskuere - jo mindre er sannsynligheten for at noen tør å gripe inn.  </a:t>
            </a:r>
            <a:endParaRPr lang="en-US" dirty="0"/>
          </a:p>
          <a:p>
            <a:r>
              <a:rPr lang="nb-NO" dirty="0"/>
              <a:t> </a:t>
            </a:r>
            <a:endParaRPr lang="en-US" dirty="0"/>
          </a:p>
          <a:p>
            <a:r>
              <a:rPr lang="nb-NO" dirty="0"/>
              <a:t>Mange som har vært vitne til rasisme, diskriminering eller hatefulle ønsker å bryte inn, men blir likevel stående uten å gjøre noe. Hvorfor er det slik? Noen er kanskje redde for å gripe inn i frykt for sosiale konsekvenser/sanksjoner, eller av hensyn til egen sikkerhet. Men det kan også handle om at man ikke vet</a:t>
            </a:r>
            <a:r>
              <a:rPr lang="nb-NO" b="1" i="1" dirty="0"/>
              <a:t> hvordan</a:t>
            </a:r>
            <a:r>
              <a:rPr lang="nb-NO" dirty="0"/>
              <a:t> man griper inn, eller </a:t>
            </a:r>
            <a:r>
              <a:rPr lang="nb-NO" b="1" i="1" dirty="0"/>
              <a:t>når</a:t>
            </a:r>
            <a:r>
              <a:rPr lang="nb-NO" dirty="0"/>
              <a:t> det er </a:t>
            </a:r>
            <a:r>
              <a:rPr lang="nb-NO" b="1" i="1" dirty="0"/>
              <a:t>trygt</a:t>
            </a:r>
            <a:r>
              <a:rPr lang="nb-NO" dirty="0"/>
              <a:t> å gripe inn. </a:t>
            </a:r>
            <a:endParaRPr lang="en-US" dirty="0"/>
          </a:p>
          <a:p>
            <a:r>
              <a:rPr lang="nb-NO" dirty="0"/>
              <a:t>  </a:t>
            </a:r>
            <a:endParaRPr lang="en-US" dirty="0"/>
          </a:p>
          <a:p>
            <a:r>
              <a:rPr lang="nb-NO" dirty="0"/>
              <a:t>En måte å bryte tilskuereffekten på, er ved en </a:t>
            </a:r>
            <a:r>
              <a:rPr lang="nb-NO" b="1" i="1" dirty="0"/>
              <a:t>tilskuerintervensjon</a:t>
            </a:r>
            <a:r>
              <a:rPr lang="nb-NO" dirty="0"/>
              <a:t>. Tilskuerintervensjon handler om å faktisk gripe inn når man er vitne til at noen blir utsatt for hets, på en trygg måte. Men det er alltid lett å vite </a:t>
            </a:r>
            <a:r>
              <a:rPr lang="nb-NO" i="1" dirty="0"/>
              <a:t>hva</a:t>
            </a:r>
            <a:r>
              <a:rPr lang="nb-NO" i="0" dirty="0"/>
              <a:t> man skal gjøre. Derfor er det viktig å øve.</a:t>
            </a:r>
            <a:endParaRPr lang="en-US" dirty="0"/>
          </a:p>
          <a:p>
            <a:r>
              <a:rPr lang="nb-NO" dirty="0"/>
              <a:t> </a:t>
            </a:r>
            <a:endParaRPr lang="en-US" dirty="0"/>
          </a:p>
          <a:p>
            <a:r>
              <a:rPr lang="nb-NO" b="1" dirty="0"/>
              <a:t>Før man eventuelt griper inn i en situasjon, må man forsikre seg om at inngrepet ikke eskalerer situasjonen ytterligere. Målet er at den som blir utsatt for rasisme, diskriminering eller hatefulle ytringer opplever at den ikke er alene i situasjonen, og blir sett og ivaretatt.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0" dirty="0">
              <a:solidFill>
                <a:srgbClr val="212529"/>
              </a:solidFill>
              <a:effectLst/>
              <a:latin typeface="Amnesty Trade Gothic BdCn20"/>
            </a:endParaRPr>
          </a:p>
          <a:p>
            <a:pPr algn="l" fontAlgn="base"/>
            <a:r>
              <a:rPr lang="nb-NO" b="1" i="0" dirty="0">
                <a:effectLst/>
                <a:latin typeface="poppins-semibold"/>
              </a:rPr>
              <a:t>Hvilke konsekvenser har hets og diskriminering?</a:t>
            </a:r>
            <a:endParaRPr lang="nb-NO" b="1" i="0" dirty="0">
              <a:effectLst/>
            </a:endParaRPr>
          </a:p>
          <a:p>
            <a:pPr algn="l" fontAlgn="base"/>
            <a:r>
              <a:rPr lang="nb-NO" b="0" i="0" dirty="0">
                <a:effectLst/>
              </a:rPr>
              <a:t>Å bli utsatt for hets eller diskriminering kan oppleves som krenkende, skremmende og svært nedverdigende. På individnivå kan det ha direkte, skadelige konsekvenser for både psykisk og fysisk helse, og kan hindre de som opplever det i å delta i den offentlige debatten, i arbeidslivet eller i utdanning. Å være vitne til hets eller diskriminering kan også ha negative konsekvenser for dem som observerer den. På gruppenivå kan det begrense andre i å ytre seg fritt i det offentlige ordskiftet, holde liv i fordommer, og i ytterste konsekvens legitimere vold rettet mot personer som tilhører de berørte gruppene. For minoriteter kan det oppleves som et angrep på deres status som likeverdige medlemmer av samfunnet.</a:t>
            </a:r>
            <a:endParaRPr lang="en-GB" dirty="0">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0" dirty="0">
              <a:solidFill>
                <a:srgbClr val="212529"/>
              </a:solidFill>
              <a:effectLst/>
              <a:latin typeface="Amnesty Trade Gothic BdCn20"/>
            </a:endParaRPr>
          </a:p>
          <a:p>
            <a:endParaRPr lang="en-US" dirty="0">
              <a:ea typeface="Calibri"/>
              <a:cs typeface="Calibri"/>
            </a:endParaRP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8475E-C3CA-454B-B2A5-C0CF509BE1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9411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b="1" dirty="0" err="1"/>
              <a:t>Til</a:t>
            </a:r>
            <a:r>
              <a:rPr lang="en-GB" b="1" dirty="0"/>
              <a:t> </a:t>
            </a:r>
            <a:r>
              <a:rPr lang="en-GB" b="1" dirty="0" err="1"/>
              <a:t>deg</a:t>
            </a:r>
            <a:r>
              <a:rPr lang="en-GB" b="1" dirty="0"/>
              <a:t> </a:t>
            </a:r>
            <a:r>
              <a:rPr lang="en-GB" b="1" dirty="0" err="1"/>
              <a:t>som</a:t>
            </a:r>
            <a:r>
              <a:rPr lang="en-GB" b="1" dirty="0"/>
              <a:t> </a:t>
            </a:r>
            <a:r>
              <a:rPr lang="en-GB" b="1" dirty="0" err="1"/>
              <a:t>lærer</a:t>
            </a:r>
            <a:r>
              <a:rPr lang="en-GB"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Undervisningsoppleggene knyttet til SOS-metoden tematiserer rasisme, diskriminering og hatefulle ytringer. Det er derfor viktig at elevene (og lærere!) har kunnskap om disse begrepene.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Formålet</a:t>
            </a:r>
            <a:r>
              <a:rPr lang="en-GB" dirty="0"/>
              <a:t> med </a:t>
            </a:r>
            <a:r>
              <a:rPr lang="en-GB" dirty="0" err="1"/>
              <a:t>dette</a:t>
            </a:r>
            <a:r>
              <a:rPr lang="en-GB" dirty="0"/>
              <a:t> </a:t>
            </a:r>
            <a:r>
              <a:rPr lang="en-GB" dirty="0" err="1"/>
              <a:t>spørsmålet</a:t>
            </a:r>
            <a:r>
              <a:rPr lang="en-GB" dirty="0"/>
              <a:t> er å </a:t>
            </a:r>
            <a:r>
              <a:rPr lang="en-GB" dirty="0" err="1"/>
              <a:t>få</a:t>
            </a:r>
            <a:r>
              <a:rPr lang="en-GB" dirty="0"/>
              <a:t> </a:t>
            </a:r>
            <a:r>
              <a:rPr lang="en-GB" dirty="0" err="1"/>
              <a:t>elevene</a:t>
            </a:r>
            <a:r>
              <a:rPr lang="en-GB" dirty="0"/>
              <a:t> </a:t>
            </a:r>
            <a:r>
              <a:rPr lang="en-GB" dirty="0" err="1"/>
              <a:t>til</a:t>
            </a:r>
            <a:r>
              <a:rPr lang="en-GB" dirty="0"/>
              <a:t> å </a:t>
            </a:r>
            <a:r>
              <a:rPr lang="en-GB" dirty="0" err="1"/>
              <a:t>reflektere</a:t>
            </a:r>
            <a:r>
              <a:rPr lang="en-GB" dirty="0"/>
              <a:t> </a:t>
            </a:r>
            <a:r>
              <a:rPr lang="en-GB" dirty="0" err="1"/>
              <a:t>rundt</a:t>
            </a:r>
            <a:r>
              <a:rPr lang="en-GB" dirty="0"/>
              <a:t> </a:t>
            </a:r>
            <a:r>
              <a:rPr lang="en-GB" dirty="0" err="1"/>
              <a:t>deres</a:t>
            </a:r>
            <a:r>
              <a:rPr lang="en-GB" dirty="0"/>
              <a:t> tanker om </a:t>
            </a:r>
            <a:r>
              <a:rPr lang="en-GB" dirty="0" err="1"/>
              <a:t>hva</a:t>
            </a:r>
            <a:r>
              <a:rPr lang="en-GB" dirty="0"/>
              <a:t> </a:t>
            </a:r>
            <a:r>
              <a:rPr lang="en-GB" dirty="0" err="1"/>
              <a:t>hets</a:t>
            </a:r>
            <a:r>
              <a:rPr lang="en-GB" dirty="0"/>
              <a:t>, </a:t>
            </a:r>
            <a:r>
              <a:rPr lang="en-GB" dirty="0" err="1"/>
              <a:t>rasisme</a:t>
            </a:r>
            <a:r>
              <a:rPr lang="en-GB" dirty="0"/>
              <a:t> </a:t>
            </a:r>
            <a:r>
              <a:rPr lang="en-GB" dirty="0" err="1"/>
              <a:t>og</a:t>
            </a:r>
            <a:r>
              <a:rPr lang="en-GB" dirty="0"/>
              <a:t> </a:t>
            </a:r>
            <a:r>
              <a:rPr lang="en-GB" dirty="0" err="1"/>
              <a:t>diskriminering</a:t>
            </a:r>
            <a:r>
              <a:rPr lang="en-GB" dirty="0"/>
              <a:t> er. Dette er </a:t>
            </a:r>
            <a:r>
              <a:rPr lang="en-GB" dirty="0" err="1"/>
              <a:t>en</a:t>
            </a:r>
            <a:r>
              <a:rPr lang="en-GB" dirty="0"/>
              <a:t> fin </a:t>
            </a:r>
            <a:r>
              <a:rPr lang="en-GB" dirty="0" err="1"/>
              <a:t>mulighet</a:t>
            </a:r>
            <a:r>
              <a:rPr lang="en-GB" dirty="0"/>
              <a:t> </a:t>
            </a:r>
            <a:r>
              <a:rPr lang="en-GB" dirty="0" err="1"/>
              <a:t>til</a:t>
            </a:r>
            <a:r>
              <a:rPr lang="en-GB" dirty="0"/>
              <a:t> å </a:t>
            </a:r>
            <a:r>
              <a:rPr lang="en-GB" dirty="0" err="1"/>
              <a:t>starte</a:t>
            </a:r>
            <a:r>
              <a:rPr lang="en-GB" dirty="0"/>
              <a:t> </a:t>
            </a:r>
            <a:r>
              <a:rPr lang="en-GB" dirty="0" err="1"/>
              <a:t>samtaler</a:t>
            </a:r>
            <a:r>
              <a:rPr lang="en-GB" dirty="0"/>
              <a:t> I </a:t>
            </a:r>
            <a:r>
              <a:rPr lang="en-GB" dirty="0" err="1"/>
              <a:t>grupper</a:t>
            </a:r>
            <a:r>
              <a:rPr lang="en-GB" dirty="0"/>
              <a:t> </a:t>
            </a:r>
            <a:r>
              <a:rPr lang="en-GB" dirty="0" err="1"/>
              <a:t>eller</a:t>
            </a:r>
            <a:r>
              <a:rPr lang="en-GB" dirty="0"/>
              <a:t> par, </a:t>
            </a:r>
            <a:r>
              <a:rPr lang="en-GB" dirty="0" err="1"/>
              <a:t>og</a:t>
            </a:r>
            <a:r>
              <a:rPr lang="en-GB" dirty="0"/>
              <a:t> </a:t>
            </a:r>
            <a:r>
              <a:rPr lang="en-GB" dirty="0" err="1"/>
              <a:t>gjerne</a:t>
            </a:r>
            <a:r>
              <a:rPr lang="en-GB" dirty="0"/>
              <a:t> </a:t>
            </a:r>
            <a:r>
              <a:rPr lang="en-GB" dirty="0" err="1"/>
              <a:t>få</a:t>
            </a:r>
            <a:r>
              <a:rPr lang="en-GB" dirty="0"/>
              <a:t> </a:t>
            </a:r>
            <a:r>
              <a:rPr lang="en-GB" dirty="0" err="1"/>
              <a:t>elevene</a:t>
            </a:r>
            <a:r>
              <a:rPr lang="en-GB" dirty="0"/>
              <a:t> </a:t>
            </a:r>
            <a:r>
              <a:rPr lang="en-GB" dirty="0" err="1"/>
              <a:t>til</a:t>
            </a:r>
            <a:r>
              <a:rPr lang="en-GB" dirty="0"/>
              <a:t> å </a:t>
            </a:r>
            <a:r>
              <a:rPr lang="en-GB" dirty="0" err="1"/>
              <a:t>skrive</a:t>
            </a:r>
            <a:r>
              <a:rPr lang="en-GB" dirty="0"/>
              <a:t> ned </a:t>
            </a:r>
            <a:r>
              <a:rPr lang="en-GB" dirty="0" err="1"/>
              <a:t>noen</a:t>
            </a:r>
            <a:r>
              <a:rPr lang="en-GB" dirty="0"/>
              <a:t> </a:t>
            </a:r>
            <a:r>
              <a:rPr lang="en-GB" dirty="0" err="1"/>
              <a:t>stikkord</a:t>
            </a:r>
            <a:r>
              <a:rPr lang="en-GB" dirty="0"/>
              <a:t>. </a:t>
            </a:r>
            <a:r>
              <a:rPr lang="en-GB" dirty="0" err="1"/>
              <a:t>Gå</a:t>
            </a:r>
            <a:r>
              <a:rPr lang="en-GB" dirty="0"/>
              <a:t> </a:t>
            </a:r>
            <a:r>
              <a:rPr lang="en-GB" dirty="0" err="1"/>
              <a:t>gjennom</a:t>
            </a:r>
            <a:r>
              <a:rPr lang="en-GB" dirty="0"/>
              <a:t> </a:t>
            </a:r>
            <a:r>
              <a:rPr lang="en-GB" dirty="0" err="1"/>
              <a:t>dette</a:t>
            </a:r>
            <a:r>
              <a:rPr lang="en-GB" dirty="0"/>
              <a:t> </a:t>
            </a:r>
            <a:r>
              <a:rPr lang="en-GB" dirty="0" err="1"/>
              <a:t>i</a:t>
            </a:r>
            <a:r>
              <a:rPr lang="en-GB" dirty="0"/>
              <a:t> plenum, </a:t>
            </a:r>
            <a:r>
              <a:rPr lang="en-GB" dirty="0" err="1"/>
              <a:t>og</a:t>
            </a:r>
            <a:r>
              <a:rPr lang="en-GB" dirty="0"/>
              <a:t> </a:t>
            </a:r>
            <a:r>
              <a:rPr lang="en-GB" dirty="0" err="1"/>
              <a:t>oppklar</a:t>
            </a:r>
            <a:r>
              <a:rPr lang="en-GB" dirty="0"/>
              <a:t> </a:t>
            </a:r>
            <a:r>
              <a:rPr lang="en-GB" dirty="0" err="1"/>
              <a:t>eventuelle</a:t>
            </a:r>
            <a:r>
              <a:rPr lang="en-GB" dirty="0"/>
              <a:t> </a:t>
            </a:r>
            <a:r>
              <a:rPr lang="en-GB" dirty="0" err="1"/>
              <a:t>misforståelser</a:t>
            </a:r>
            <a:r>
              <a:rPr lang="en-GB" dirty="0"/>
              <a:t>.</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Noen ganger er det enklere å samle tankene sine ved å skrive de ned, vi har derfor lagt ved støtteark til opplegget. </a:t>
            </a:r>
            <a:r>
              <a:rPr lang="nb-NO" b="1" dirty="0"/>
              <a:t>Her kan elevene bruke tankekartet på ark 1 for å skrive ned sine forslag.</a:t>
            </a:r>
          </a:p>
          <a:p>
            <a:endParaRPr lang="en-GB" dirty="0"/>
          </a:p>
          <a:p>
            <a:r>
              <a:rPr lang="en-GB" dirty="0"/>
              <a:t>Her </a:t>
            </a:r>
            <a:r>
              <a:rPr lang="en-GB" dirty="0" err="1"/>
              <a:t>kan</a:t>
            </a:r>
            <a:r>
              <a:rPr lang="en-GB" dirty="0"/>
              <a:t> du </a:t>
            </a:r>
            <a:r>
              <a:rPr lang="en-GB" dirty="0" err="1"/>
              <a:t>velge</a:t>
            </a:r>
            <a:r>
              <a:rPr lang="en-GB" dirty="0"/>
              <a:t> om du </a:t>
            </a:r>
            <a:r>
              <a:rPr lang="en-GB" dirty="0" err="1"/>
              <a:t>vil</a:t>
            </a:r>
            <a:r>
              <a:rPr lang="en-GB" dirty="0"/>
              <a:t> </a:t>
            </a:r>
            <a:r>
              <a:rPr lang="en-GB" dirty="0" err="1"/>
              <a:t>gå</a:t>
            </a:r>
            <a:r>
              <a:rPr lang="en-GB" dirty="0"/>
              <a:t> </a:t>
            </a:r>
            <a:r>
              <a:rPr lang="en-GB" dirty="0" err="1"/>
              <a:t>gjennom</a:t>
            </a:r>
            <a:r>
              <a:rPr lang="en-GB" dirty="0"/>
              <a:t> </a:t>
            </a:r>
            <a:r>
              <a:rPr lang="en-GB" dirty="0" err="1"/>
              <a:t>definisjonene</a:t>
            </a:r>
            <a:r>
              <a:rPr lang="en-GB" dirty="0"/>
              <a:t> </a:t>
            </a:r>
            <a:r>
              <a:rPr lang="en-GB" dirty="0" err="1"/>
              <a:t>på</a:t>
            </a:r>
            <a:r>
              <a:rPr lang="en-GB" dirty="0"/>
              <a:t> </a:t>
            </a:r>
            <a:r>
              <a:rPr lang="en-GB" dirty="0" err="1"/>
              <a:t>disse</a:t>
            </a:r>
            <a:r>
              <a:rPr lang="en-GB" dirty="0"/>
              <a:t> </a:t>
            </a:r>
            <a:r>
              <a:rPr lang="en-GB" dirty="0" err="1"/>
              <a:t>begrepene</a:t>
            </a:r>
            <a:r>
              <a:rPr lang="en-GB" dirty="0"/>
              <a:t>, </a:t>
            </a:r>
            <a:r>
              <a:rPr lang="en-GB" dirty="0" err="1"/>
              <a:t>eller</a:t>
            </a:r>
            <a:r>
              <a:rPr lang="en-GB" dirty="0"/>
              <a:t> </a:t>
            </a:r>
            <a:r>
              <a:rPr lang="en-GB" dirty="0" err="1"/>
              <a:t>gi</a:t>
            </a:r>
            <a:r>
              <a:rPr lang="en-GB" dirty="0"/>
              <a:t> </a:t>
            </a:r>
            <a:r>
              <a:rPr lang="en-GB" dirty="0" err="1"/>
              <a:t>en</a:t>
            </a:r>
            <a:r>
              <a:rPr lang="en-GB" dirty="0"/>
              <a:t> </a:t>
            </a:r>
            <a:r>
              <a:rPr lang="en-GB" dirty="0" err="1"/>
              <a:t>overordnet</a:t>
            </a:r>
            <a:r>
              <a:rPr lang="en-GB" dirty="0"/>
              <a:t> </a:t>
            </a:r>
            <a:r>
              <a:rPr lang="en-GB" dirty="0" err="1"/>
              <a:t>forståelse</a:t>
            </a:r>
            <a:r>
              <a:rPr lang="en-GB" dirty="0"/>
              <a:t> </a:t>
            </a:r>
            <a:r>
              <a:rPr lang="en-GB" dirty="0" err="1"/>
              <a:t>av</a:t>
            </a:r>
            <a:r>
              <a:rPr lang="en-GB" dirty="0"/>
              <a:t> at </a:t>
            </a:r>
            <a:r>
              <a:rPr lang="en-GB" dirty="0" err="1"/>
              <a:t>hets</a:t>
            </a:r>
            <a:r>
              <a:rPr lang="en-GB" dirty="0"/>
              <a:t>, </a:t>
            </a:r>
            <a:r>
              <a:rPr lang="en-GB" dirty="0" err="1"/>
              <a:t>rasisme</a:t>
            </a:r>
            <a:r>
              <a:rPr lang="en-GB" dirty="0"/>
              <a:t> </a:t>
            </a:r>
            <a:r>
              <a:rPr lang="en-GB" dirty="0" err="1"/>
              <a:t>og</a:t>
            </a:r>
            <a:r>
              <a:rPr lang="en-GB" dirty="0"/>
              <a:t> </a:t>
            </a:r>
            <a:r>
              <a:rPr lang="en-GB" dirty="0" err="1"/>
              <a:t>diskriminering</a:t>
            </a:r>
            <a:r>
              <a:rPr lang="en-GB" dirty="0"/>
              <a:t> er </a:t>
            </a:r>
            <a:r>
              <a:rPr lang="en-GB" dirty="0" err="1"/>
              <a:t>ord</a:t>
            </a:r>
            <a:r>
              <a:rPr lang="en-GB" dirty="0"/>
              <a:t> </a:t>
            </a:r>
            <a:r>
              <a:rPr lang="en-GB" dirty="0" err="1"/>
              <a:t>eller</a:t>
            </a:r>
            <a:r>
              <a:rPr lang="en-GB" dirty="0"/>
              <a:t> </a:t>
            </a:r>
            <a:r>
              <a:rPr lang="en-GB" dirty="0" err="1"/>
              <a:t>handlinger</a:t>
            </a:r>
            <a:r>
              <a:rPr lang="en-GB" dirty="0"/>
              <a:t> </a:t>
            </a:r>
            <a:r>
              <a:rPr lang="en-GB" dirty="0" err="1"/>
              <a:t>som</a:t>
            </a:r>
            <a:r>
              <a:rPr lang="en-GB" dirty="0"/>
              <a:t> </a:t>
            </a:r>
            <a:r>
              <a:rPr lang="en-GB" dirty="0" err="1"/>
              <a:t>går</a:t>
            </a:r>
            <a:r>
              <a:rPr lang="en-GB" dirty="0"/>
              <a:t> </a:t>
            </a:r>
            <a:r>
              <a:rPr lang="en-GB" dirty="0" err="1"/>
              <a:t>på</a:t>
            </a:r>
            <a:r>
              <a:rPr lang="en-GB" dirty="0"/>
              <a:t> </a:t>
            </a:r>
            <a:r>
              <a:rPr lang="en-GB" dirty="0" err="1"/>
              <a:t>bekostning</a:t>
            </a:r>
            <a:r>
              <a:rPr lang="en-GB" dirty="0"/>
              <a:t> </a:t>
            </a:r>
            <a:r>
              <a:rPr lang="en-GB" dirty="0" err="1"/>
              <a:t>av</a:t>
            </a:r>
            <a:r>
              <a:rPr lang="en-GB" dirty="0"/>
              <a:t> </a:t>
            </a:r>
            <a:r>
              <a:rPr lang="en-GB" dirty="0" err="1"/>
              <a:t>en</a:t>
            </a:r>
            <a:r>
              <a:rPr lang="en-GB" dirty="0"/>
              <a:t> </a:t>
            </a:r>
            <a:r>
              <a:rPr lang="en-GB" dirty="0" err="1"/>
              <a:t>annens</a:t>
            </a:r>
            <a:r>
              <a:rPr lang="en-GB" dirty="0"/>
              <a:t> </a:t>
            </a:r>
            <a:r>
              <a:rPr lang="en-GB" dirty="0" err="1"/>
              <a:t>identitet</a:t>
            </a:r>
            <a:r>
              <a:rPr lang="en-GB" dirty="0"/>
              <a:t>. </a:t>
            </a:r>
          </a:p>
          <a:p>
            <a:endParaRPr lang="en-GB" dirty="0"/>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200" b="1"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Diskriminering</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er å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bli</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usaklig</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og</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urettferdig</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forskjellsbehandlet</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på</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grunn</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av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hvem</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du er,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og</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hvor</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du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kommer</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fra.</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200" b="1"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Rasisme</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er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når</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ord</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eller</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handlinger</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fører</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til</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urettferdig</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forskjellsbehandling</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eller</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tanken</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om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noen</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er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mindre</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verdt</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på</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bakgrunn</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av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deres</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hudfarge</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religion, kultur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eller</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hvor</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de </a:t>
            </a:r>
            <a:r>
              <a:rPr kumimoji="0" lang="en-US" sz="1200" b="0" i="0" u="none" strike="noStrike" kern="100" cap="none" spc="0" normalizeH="0" baseline="0" noProof="0" dirty="0" err="1">
                <a:ln>
                  <a:noFill/>
                </a:ln>
                <a:solidFill>
                  <a:srgbClr val="0F0F0F"/>
                </a:solidFill>
                <a:effectLst/>
                <a:uLnTx/>
                <a:uFillTx/>
                <a:latin typeface="Avenir Light"/>
                <a:ea typeface="Calibri" panose="020F0502020204030204" pitchFamily="34" charset="0"/>
                <a:cs typeface="Times New Roman" panose="02020603050405020304" pitchFamily="18" charset="0"/>
              </a:rPr>
              <a:t>kommer</a:t>
            </a:r>
            <a:r>
              <a:rPr kumimoji="0" lang="en-US" sz="1200" b="0" i="0" u="none" strike="noStrike" kern="100" cap="none" spc="0" normalizeH="0" baseline="0" noProof="0" dirty="0">
                <a:ln>
                  <a:noFill/>
                </a:ln>
                <a:solidFill>
                  <a:srgbClr val="0F0F0F"/>
                </a:solidFill>
                <a:effectLst/>
                <a:uLnTx/>
                <a:uFillTx/>
                <a:latin typeface="Avenir Light"/>
                <a:ea typeface="Calibri" panose="020F0502020204030204" pitchFamily="34" charset="0"/>
                <a:cs typeface="Times New Roman" panose="02020603050405020304" pitchFamily="18" charset="0"/>
              </a:rPr>
              <a:t> fra.</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200" b="1" i="0" u="none" strike="noStrike" kern="1200" cap="none" spc="0" normalizeH="0" baseline="0" noProof="0" dirty="0" err="1">
                <a:ln>
                  <a:noFill/>
                </a:ln>
                <a:solidFill>
                  <a:prstClr val="black"/>
                </a:solidFill>
                <a:effectLst/>
                <a:uLnTx/>
                <a:uFillTx/>
                <a:latin typeface="Avenir light"/>
                <a:ea typeface="+mn-ea"/>
                <a:cs typeface="+mn-cs"/>
              </a:rPr>
              <a:t>Hets</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er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ytringer</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som</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er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stigmatiserende</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nedverdigende</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trakasserende</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eller</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truende</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og</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er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rettet</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mot et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individ</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eller</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en</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gruppe</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på</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grunnlag</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av</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gruppekarakteristikker</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(om for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eksempel</a:t>
            </a:r>
            <a:r>
              <a:rPr kumimoji="0" lang="en-GB" sz="1200" b="0" i="0" u="none" strike="noStrike" kern="1200" cap="none" spc="0" normalizeH="0" baseline="0" noProof="0" dirty="0">
                <a:ln>
                  <a:noFill/>
                </a:ln>
                <a:solidFill>
                  <a:prstClr val="black"/>
                </a:solidFill>
                <a:effectLst/>
                <a:uLnTx/>
                <a:uFillTx/>
                <a:latin typeface="Avenir Light"/>
                <a:ea typeface="+mn-ea"/>
                <a:cs typeface="+mn-cs"/>
              </a:rPr>
              <a:t> </a:t>
            </a:r>
            <a:r>
              <a:rPr kumimoji="0" lang="en-GB" sz="1200" b="0" i="0" u="none" strike="noStrike" kern="1200" cap="none" spc="0" normalizeH="0" baseline="0" noProof="0" dirty="0" err="1">
                <a:ln>
                  <a:noFill/>
                </a:ln>
                <a:solidFill>
                  <a:prstClr val="black"/>
                </a:solidFill>
                <a:effectLst/>
                <a:uLnTx/>
                <a:uFillTx/>
                <a:latin typeface="Avenir Light"/>
                <a:ea typeface="+mn-ea"/>
                <a:cs typeface="+mn-cs"/>
              </a:rPr>
              <a:t>etnistiet</a:t>
            </a:r>
            <a:r>
              <a:rPr kumimoji="0" lang="en-GB" sz="1200" b="0" i="0" u="none" strike="noStrike" kern="1200" cap="none" spc="0" normalizeH="0" baseline="0" noProof="0" dirty="0">
                <a:ln>
                  <a:noFill/>
                </a:ln>
                <a:solidFill>
                  <a:prstClr val="black"/>
                </a:solidFill>
                <a:effectLst/>
                <a:uLnTx/>
                <a:uFillTx/>
                <a:latin typeface="Avenir Light"/>
                <a:ea typeface="+mn-ea"/>
                <a:cs typeface="+mn-cs"/>
              </a:rPr>
              <a:t>).</a:t>
            </a:r>
          </a:p>
          <a:p>
            <a:endParaRPr lang="en-GB" dirty="0"/>
          </a:p>
          <a:p>
            <a:r>
              <a:rPr lang="nb-NO" dirty="0"/>
              <a:t>Alle mennesker har rett til å leve et liv fritt fra diskriminering - det er en menneskerett, forankret i menneskerettighetserklæringen. Menneskerettighetene gjelder for alle, overalt og alltid. Likevel ser man at noen mennesker er særlig utsatt for rasisme, diskriminering og hatefulle ytringer.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ea typeface="Calibri"/>
                <a:cs typeface="Calibri"/>
              </a:rPr>
              <a:t>Ønsker</a:t>
            </a:r>
            <a:r>
              <a:rPr lang="en-US" sz="1200" b="1" dirty="0">
                <a:ea typeface="Calibri"/>
                <a:cs typeface="Calibri"/>
              </a:rPr>
              <a:t> du at </a:t>
            </a:r>
            <a:r>
              <a:rPr lang="en-US" sz="1200" b="1" dirty="0" err="1">
                <a:ea typeface="Calibri"/>
                <a:cs typeface="Calibri"/>
              </a:rPr>
              <a:t>elevene</a:t>
            </a:r>
            <a:r>
              <a:rPr lang="en-US" sz="1200" b="1" dirty="0">
                <a:ea typeface="Calibri"/>
                <a:cs typeface="Calibri"/>
              </a:rPr>
              <a:t> </a:t>
            </a:r>
            <a:r>
              <a:rPr lang="en-US" sz="1200" b="1" dirty="0" err="1">
                <a:ea typeface="Calibri"/>
                <a:cs typeface="Calibri"/>
              </a:rPr>
              <a:t>skal</a:t>
            </a:r>
            <a:r>
              <a:rPr lang="en-US" sz="1200" b="1" dirty="0">
                <a:ea typeface="Calibri"/>
                <a:cs typeface="Calibri"/>
              </a:rPr>
              <a:t> </a:t>
            </a:r>
            <a:r>
              <a:rPr lang="en-US" sz="1200" b="1" dirty="0" err="1">
                <a:ea typeface="Calibri"/>
                <a:cs typeface="Calibri"/>
              </a:rPr>
              <a:t>bruke</a:t>
            </a:r>
            <a:r>
              <a:rPr lang="en-US" sz="1200" b="1" dirty="0">
                <a:ea typeface="Calibri"/>
                <a:cs typeface="Calibri"/>
              </a:rPr>
              <a:t> </a:t>
            </a:r>
            <a:r>
              <a:rPr lang="en-US" sz="1200" b="1" dirty="0" err="1">
                <a:ea typeface="Calibri"/>
                <a:cs typeface="Calibri"/>
              </a:rPr>
              <a:t>mer</a:t>
            </a:r>
            <a:r>
              <a:rPr lang="en-US" sz="1200" b="1" dirty="0">
                <a:ea typeface="Calibri"/>
                <a:cs typeface="Calibri"/>
              </a:rPr>
              <a:t> </a:t>
            </a:r>
            <a:r>
              <a:rPr lang="en-US" sz="1200" b="1" dirty="0" err="1">
                <a:ea typeface="Calibri"/>
                <a:cs typeface="Calibri"/>
              </a:rPr>
              <a:t>tid</a:t>
            </a:r>
            <a:r>
              <a:rPr lang="en-US" sz="1200" b="1" dirty="0">
                <a:ea typeface="Calibri"/>
                <a:cs typeface="Calibri"/>
              </a:rPr>
              <a:t> </a:t>
            </a:r>
            <a:r>
              <a:rPr lang="en-US" sz="1200" b="1" dirty="0" err="1">
                <a:ea typeface="Calibri"/>
                <a:cs typeface="Calibri"/>
              </a:rPr>
              <a:t>på</a:t>
            </a:r>
            <a:r>
              <a:rPr lang="en-US" sz="1200" b="1" dirty="0">
                <a:ea typeface="Calibri"/>
                <a:cs typeface="Calibri"/>
              </a:rPr>
              <a:t>  </a:t>
            </a:r>
            <a:r>
              <a:rPr lang="en-US" sz="1200" b="1" dirty="0" err="1">
                <a:ea typeface="Calibri"/>
                <a:cs typeface="Calibri"/>
              </a:rPr>
              <a:t>finne</a:t>
            </a:r>
            <a:r>
              <a:rPr lang="en-US" sz="1200" b="1" dirty="0">
                <a:ea typeface="Calibri"/>
                <a:cs typeface="Calibri"/>
              </a:rPr>
              <a:t> </a:t>
            </a:r>
            <a:r>
              <a:rPr lang="en-US" sz="1200" b="1" dirty="0" err="1">
                <a:ea typeface="Calibri"/>
                <a:cs typeface="Calibri"/>
              </a:rPr>
              <a:t>ut</a:t>
            </a:r>
            <a:r>
              <a:rPr lang="en-US" sz="1200" b="1" dirty="0">
                <a:ea typeface="Calibri"/>
                <a:cs typeface="Calibri"/>
              </a:rPr>
              <a:t> av </a:t>
            </a:r>
            <a:r>
              <a:rPr lang="en-US" sz="1200" b="1" dirty="0" err="1">
                <a:ea typeface="Calibri"/>
                <a:cs typeface="Calibri"/>
              </a:rPr>
              <a:t>hvilke</a:t>
            </a:r>
            <a:r>
              <a:rPr lang="en-US" sz="1200" b="1" dirty="0">
                <a:ea typeface="Calibri"/>
                <a:cs typeface="Calibri"/>
              </a:rPr>
              <a:t> </a:t>
            </a:r>
            <a:r>
              <a:rPr lang="en-US" sz="1200" b="1" dirty="0" err="1">
                <a:ea typeface="Calibri"/>
                <a:cs typeface="Calibri"/>
              </a:rPr>
              <a:t>menneskerettigheter</a:t>
            </a:r>
            <a:r>
              <a:rPr lang="en-US" sz="1200" b="1" dirty="0">
                <a:ea typeface="Calibri"/>
                <a:cs typeface="Calibri"/>
              </a:rPr>
              <a:t> </a:t>
            </a:r>
            <a:r>
              <a:rPr lang="en-US" sz="1200" dirty="0" err="1">
                <a:ea typeface="Calibri"/>
                <a:cs typeface="Calibri"/>
              </a:rPr>
              <a:t>som</a:t>
            </a:r>
            <a:r>
              <a:rPr lang="en-US" sz="1200" dirty="0">
                <a:ea typeface="Calibri"/>
                <a:cs typeface="Calibri"/>
              </a:rPr>
              <a:t> er </a:t>
            </a:r>
            <a:r>
              <a:rPr lang="en-US" sz="1200" dirty="0" err="1">
                <a:ea typeface="Calibri"/>
                <a:cs typeface="Calibri"/>
              </a:rPr>
              <a:t>relevante</a:t>
            </a:r>
            <a:r>
              <a:rPr lang="en-US" sz="1200" dirty="0">
                <a:ea typeface="Calibri"/>
                <a:cs typeface="Calibri"/>
              </a:rPr>
              <a:t>, </a:t>
            </a:r>
            <a:r>
              <a:rPr lang="en-US" sz="1200" dirty="0" err="1">
                <a:ea typeface="Calibri"/>
                <a:cs typeface="Calibri"/>
              </a:rPr>
              <a:t>kan</a:t>
            </a:r>
            <a:r>
              <a:rPr lang="en-US" sz="1200" dirty="0">
                <a:ea typeface="Calibri"/>
                <a:cs typeface="Calibri"/>
              </a:rPr>
              <a:t> de se </a:t>
            </a:r>
            <a:r>
              <a:rPr lang="en-US" sz="1200" dirty="0" err="1">
                <a:ea typeface="Calibri"/>
                <a:cs typeface="Calibri"/>
              </a:rPr>
              <a:t>gjennom</a:t>
            </a:r>
            <a:r>
              <a:rPr lang="en-US" sz="1200" dirty="0">
                <a:ea typeface="Calibri"/>
                <a:cs typeface="Calibri"/>
              </a:rPr>
              <a:t> </a:t>
            </a:r>
            <a:r>
              <a:rPr lang="en-US" sz="1200" dirty="0" err="1">
                <a:ea typeface="Calibri"/>
                <a:cs typeface="Calibri"/>
              </a:rPr>
              <a:t>en</a:t>
            </a:r>
            <a:r>
              <a:rPr lang="en-US" sz="1200" dirty="0">
                <a:ea typeface="Calibri"/>
                <a:cs typeface="Calibri"/>
              </a:rPr>
              <a:t> </a:t>
            </a:r>
            <a:r>
              <a:rPr lang="en-US" sz="1200" dirty="0" err="1">
                <a:ea typeface="Calibri"/>
                <a:cs typeface="Calibri"/>
              </a:rPr>
              <a:t>forenklet</a:t>
            </a:r>
            <a:r>
              <a:rPr lang="en-US" sz="1200" dirty="0">
                <a:ea typeface="Calibri"/>
                <a:cs typeface="Calibri"/>
              </a:rPr>
              <a:t> </a:t>
            </a:r>
            <a:r>
              <a:rPr lang="en-US" sz="1200" dirty="0" err="1">
                <a:ea typeface="Calibri"/>
                <a:cs typeface="Calibri"/>
              </a:rPr>
              <a:t>versjon</a:t>
            </a:r>
            <a:r>
              <a:rPr lang="en-US" sz="1200" dirty="0">
                <a:ea typeface="Calibri"/>
                <a:cs typeface="Calibri"/>
              </a:rPr>
              <a:t> av </a:t>
            </a:r>
            <a:r>
              <a:rPr lang="en-US" sz="1200" dirty="0" err="1">
                <a:ea typeface="Calibri"/>
                <a:cs typeface="Calibri"/>
              </a:rPr>
              <a:t>menneskerettighetene</a:t>
            </a:r>
            <a:r>
              <a:rPr lang="en-US" sz="1200" dirty="0">
                <a:ea typeface="Calibri"/>
                <a:cs typeface="Calibri"/>
              </a:rPr>
              <a:t>, de </a:t>
            </a:r>
            <a:r>
              <a:rPr lang="en-US" sz="1200" dirty="0" err="1">
                <a:ea typeface="Calibri"/>
                <a:cs typeface="Calibri"/>
              </a:rPr>
              <a:t>finner</a:t>
            </a:r>
            <a:r>
              <a:rPr lang="en-US" sz="1200" dirty="0">
                <a:ea typeface="Calibri"/>
                <a:cs typeface="Calibri"/>
              </a:rPr>
              <a:t> du her: </a:t>
            </a:r>
            <a:r>
              <a:rPr lang="nb-NO" sz="1200" dirty="0">
                <a:hlinkClick r:id="rId3"/>
              </a:rPr>
              <a:t>Menneskerettighetene: Forenklet versjon | Amnesty International Norge</a:t>
            </a:r>
            <a:endParaRPr lang="en-US" sz="1200" b="1" dirty="0">
              <a:ea typeface="Calibri"/>
              <a:cs typeface="Calibri"/>
            </a:endParaRPr>
          </a:p>
          <a:p>
            <a:endParaRPr lang="en-US" sz="1200" b="0" dirty="0">
              <a:ea typeface="Calibri"/>
              <a:cs typeface="Calibri"/>
            </a:endParaRPr>
          </a:p>
          <a:p>
            <a:r>
              <a:rPr lang="en-US" sz="1200" b="0" dirty="0" err="1">
                <a:ea typeface="Calibri"/>
                <a:cs typeface="Calibri"/>
              </a:rPr>
              <a:t>Forslag</a:t>
            </a:r>
            <a:r>
              <a:rPr lang="en-US" sz="1200" b="0" dirty="0">
                <a:ea typeface="Calibri"/>
                <a:cs typeface="Calibri"/>
              </a:rPr>
              <a:t> </a:t>
            </a:r>
            <a:r>
              <a:rPr lang="en-US" sz="1200" b="0" dirty="0" err="1">
                <a:ea typeface="Calibri"/>
                <a:cs typeface="Calibri"/>
              </a:rPr>
              <a:t>til</a:t>
            </a:r>
            <a:r>
              <a:rPr lang="en-US" sz="1200" b="0" dirty="0">
                <a:ea typeface="Calibri"/>
                <a:cs typeface="Calibri"/>
              </a:rPr>
              <a:t> </a:t>
            </a:r>
            <a:r>
              <a:rPr lang="en-US" sz="1200" b="0" dirty="0" err="1">
                <a:ea typeface="Calibri"/>
                <a:cs typeface="Calibri"/>
              </a:rPr>
              <a:t>relevante</a:t>
            </a:r>
            <a:r>
              <a:rPr lang="en-US" sz="1200" b="0" dirty="0">
                <a:ea typeface="Calibri"/>
                <a:cs typeface="Calibri"/>
              </a:rPr>
              <a:t> </a:t>
            </a:r>
            <a:r>
              <a:rPr lang="en-US" sz="1200" b="0" dirty="0" err="1">
                <a:ea typeface="Calibri"/>
                <a:cs typeface="Calibri"/>
              </a:rPr>
              <a:t>menneskerettigheter</a:t>
            </a:r>
            <a:r>
              <a:rPr lang="en-US" sz="1200" b="0" dirty="0">
                <a:ea typeface="Calibri"/>
                <a:cs typeface="Calibri"/>
              </a:rPr>
              <a:t>:</a:t>
            </a:r>
          </a:p>
          <a:p>
            <a:r>
              <a:rPr lang="en-US" sz="1200" dirty="0" err="1">
                <a:ea typeface="Calibri"/>
                <a:cs typeface="Calibri"/>
              </a:rPr>
              <a:t>Artikkel</a:t>
            </a:r>
            <a:r>
              <a:rPr lang="en-US" sz="1200" dirty="0">
                <a:ea typeface="Calibri"/>
                <a:cs typeface="Calibri"/>
              </a:rPr>
              <a:t> 2: Ingen </a:t>
            </a:r>
            <a:r>
              <a:rPr lang="en-US" sz="1200" dirty="0" err="1">
                <a:ea typeface="Calibri"/>
                <a:cs typeface="Calibri"/>
              </a:rPr>
              <a:t>må</a:t>
            </a:r>
            <a:r>
              <a:rPr lang="en-US" sz="1200" dirty="0">
                <a:ea typeface="Calibri"/>
                <a:cs typeface="Calibri"/>
              </a:rPr>
              <a:t> </a:t>
            </a:r>
            <a:r>
              <a:rPr lang="en-US" sz="1200" dirty="0" err="1">
                <a:ea typeface="Calibri"/>
                <a:cs typeface="Calibri"/>
              </a:rPr>
              <a:t>bli</a:t>
            </a:r>
            <a:r>
              <a:rPr lang="en-US" sz="1200" dirty="0">
                <a:ea typeface="Calibri"/>
                <a:cs typeface="Calibri"/>
              </a:rPr>
              <a:t> </a:t>
            </a:r>
            <a:r>
              <a:rPr lang="en-US" sz="1200" dirty="0" err="1">
                <a:ea typeface="Calibri"/>
                <a:cs typeface="Calibri"/>
              </a:rPr>
              <a:t>diskriminert</a:t>
            </a:r>
            <a:r>
              <a:rPr lang="en-US" sz="1200" dirty="0">
                <a:ea typeface="Calibri"/>
                <a:cs typeface="Calibri"/>
              </a:rPr>
              <a:t> </a:t>
            </a:r>
            <a:r>
              <a:rPr lang="en-US" sz="1200" dirty="0" err="1">
                <a:ea typeface="Calibri"/>
                <a:cs typeface="Calibri"/>
              </a:rPr>
              <a:t>på</a:t>
            </a:r>
            <a:r>
              <a:rPr lang="en-US" sz="1200" dirty="0">
                <a:ea typeface="Calibri"/>
                <a:cs typeface="Calibri"/>
              </a:rPr>
              <a:t> </a:t>
            </a:r>
            <a:r>
              <a:rPr lang="en-US" sz="1200" dirty="0" err="1">
                <a:ea typeface="Calibri"/>
                <a:cs typeface="Calibri"/>
              </a:rPr>
              <a:t>grunn</a:t>
            </a:r>
            <a:r>
              <a:rPr lang="en-US" sz="1200" dirty="0">
                <a:ea typeface="Calibri"/>
                <a:cs typeface="Calibri"/>
              </a:rPr>
              <a:t> av sin alder, religion, </a:t>
            </a:r>
            <a:r>
              <a:rPr lang="en-US" sz="1200" dirty="0" err="1">
                <a:ea typeface="Calibri"/>
                <a:cs typeface="Calibri"/>
              </a:rPr>
              <a:t>kjønn</a:t>
            </a:r>
            <a:r>
              <a:rPr lang="en-US" sz="1200" dirty="0">
                <a:ea typeface="Calibri"/>
                <a:cs typeface="Calibri"/>
              </a:rPr>
              <a:t>, </a:t>
            </a:r>
            <a:r>
              <a:rPr lang="en-US" sz="1200" dirty="0" err="1">
                <a:ea typeface="Calibri"/>
                <a:cs typeface="Calibri"/>
              </a:rPr>
              <a:t>etnisitet</a:t>
            </a:r>
            <a:r>
              <a:rPr lang="en-US" sz="1200" dirty="0">
                <a:ea typeface="Calibri"/>
                <a:cs typeface="Calibri"/>
              </a:rPr>
              <a:t>, </a:t>
            </a:r>
            <a:r>
              <a:rPr lang="en-US" sz="1200" dirty="0" err="1">
                <a:ea typeface="Calibri"/>
                <a:cs typeface="Calibri"/>
              </a:rPr>
              <a:t>livssituasjon</a:t>
            </a:r>
            <a:r>
              <a:rPr lang="en-US" sz="1200" dirty="0">
                <a:ea typeface="Calibri"/>
                <a:cs typeface="Calibri"/>
              </a:rPr>
              <a:t> </a:t>
            </a:r>
            <a:r>
              <a:rPr lang="en-US" sz="1200" dirty="0" err="1">
                <a:ea typeface="Calibri"/>
                <a:cs typeface="Calibri"/>
              </a:rPr>
              <a:t>eller</a:t>
            </a:r>
            <a:r>
              <a:rPr lang="en-US" sz="1200" dirty="0">
                <a:ea typeface="Calibri"/>
                <a:cs typeface="Calibri"/>
              </a:rPr>
              <a:t> </a:t>
            </a:r>
            <a:r>
              <a:rPr lang="en-US" sz="1200" dirty="0" err="1">
                <a:ea typeface="Calibri"/>
                <a:cs typeface="Calibri"/>
              </a:rPr>
              <a:t>andre</a:t>
            </a:r>
            <a:r>
              <a:rPr lang="en-US" sz="1200" dirty="0">
                <a:ea typeface="Calibri"/>
                <a:cs typeface="Calibri"/>
              </a:rPr>
              <a:t> forhold.</a:t>
            </a:r>
          </a:p>
          <a:p>
            <a:r>
              <a:rPr lang="en-US" sz="1200" dirty="0" err="1">
                <a:ea typeface="Calibri"/>
                <a:cs typeface="Calibri"/>
              </a:rPr>
              <a:t>Artikkel</a:t>
            </a:r>
            <a:r>
              <a:rPr lang="en-US" sz="1200" dirty="0">
                <a:ea typeface="Calibri"/>
                <a:cs typeface="Calibri"/>
              </a:rPr>
              <a:t> 7: Vi er alle </a:t>
            </a:r>
            <a:r>
              <a:rPr lang="en-US" sz="1200" dirty="0" err="1">
                <a:ea typeface="Calibri"/>
                <a:cs typeface="Calibri"/>
              </a:rPr>
              <a:t>ulike</a:t>
            </a:r>
            <a:r>
              <a:rPr lang="en-US" sz="1200" dirty="0">
                <a:ea typeface="Calibri"/>
                <a:cs typeface="Calibri"/>
              </a:rPr>
              <a:t>, men </a:t>
            </a:r>
            <a:r>
              <a:rPr lang="en-US" sz="1200" dirty="0" err="1">
                <a:ea typeface="Calibri"/>
                <a:cs typeface="Calibri"/>
              </a:rPr>
              <a:t>lovene</a:t>
            </a:r>
            <a:r>
              <a:rPr lang="en-US" sz="1200" dirty="0">
                <a:ea typeface="Calibri"/>
                <a:cs typeface="Calibri"/>
              </a:rPr>
              <a:t> </a:t>
            </a:r>
            <a:r>
              <a:rPr lang="en-US" sz="1200" dirty="0" err="1">
                <a:ea typeface="Calibri"/>
                <a:cs typeface="Calibri"/>
              </a:rPr>
              <a:t>må</a:t>
            </a:r>
            <a:r>
              <a:rPr lang="en-US" sz="1200" dirty="0">
                <a:ea typeface="Calibri"/>
                <a:cs typeface="Calibri"/>
              </a:rPr>
              <a:t> </a:t>
            </a:r>
            <a:r>
              <a:rPr lang="en-US" sz="1200" dirty="0" err="1">
                <a:ea typeface="Calibri"/>
                <a:cs typeface="Calibri"/>
              </a:rPr>
              <a:t>være</a:t>
            </a:r>
            <a:r>
              <a:rPr lang="en-US" sz="1200" dirty="0">
                <a:ea typeface="Calibri"/>
                <a:cs typeface="Calibri"/>
              </a:rPr>
              <a:t> like for alle. Love </a:t>
            </a:r>
            <a:r>
              <a:rPr lang="en-US" sz="1200" dirty="0" err="1">
                <a:ea typeface="Calibri"/>
                <a:cs typeface="Calibri"/>
              </a:rPr>
              <a:t>må</a:t>
            </a:r>
            <a:r>
              <a:rPr lang="en-US" sz="1200" dirty="0">
                <a:ea typeface="Calibri"/>
                <a:cs typeface="Calibri"/>
              </a:rPr>
              <a:t> </a:t>
            </a:r>
            <a:r>
              <a:rPr lang="en-US" sz="1200" dirty="0" err="1">
                <a:ea typeface="Calibri"/>
                <a:cs typeface="Calibri"/>
              </a:rPr>
              <a:t>beskytte</a:t>
            </a:r>
            <a:r>
              <a:rPr lang="en-US" sz="1200" dirty="0">
                <a:ea typeface="Calibri"/>
                <a:cs typeface="Calibri"/>
              </a:rPr>
              <a:t> alle mot </a:t>
            </a:r>
            <a:r>
              <a:rPr lang="en-US" sz="1200" dirty="0" err="1">
                <a:ea typeface="Calibri"/>
                <a:cs typeface="Calibri"/>
              </a:rPr>
              <a:t>diskriminering</a:t>
            </a:r>
            <a:r>
              <a:rPr lang="en-US" sz="1200" dirty="0">
                <a:ea typeface="Calibri"/>
                <a:cs typeface="Calibri"/>
              </a:rPr>
              <a:t>. </a:t>
            </a:r>
          </a:p>
          <a:p>
            <a:r>
              <a:rPr lang="en-US" sz="1200" dirty="0" err="1">
                <a:ea typeface="Calibri"/>
                <a:cs typeface="Calibri"/>
              </a:rPr>
              <a:t>Artikkel</a:t>
            </a:r>
            <a:r>
              <a:rPr lang="en-US" sz="1200" dirty="0">
                <a:ea typeface="Calibri"/>
                <a:cs typeface="Calibri"/>
              </a:rPr>
              <a:t> 18: </a:t>
            </a:r>
            <a:r>
              <a:rPr lang="en-US" sz="1200" dirty="0" err="1">
                <a:ea typeface="Calibri"/>
                <a:cs typeface="Calibri"/>
              </a:rPr>
              <a:t>Enhver</a:t>
            </a:r>
            <a:r>
              <a:rPr lang="en-US" sz="1200" dirty="0">
                <a:ea typeface="Calibri"/>
                <a:cs typeface="Calibri"/>
              </a:rPr>
              <a:t> </a:t>
            </a:r>
            <a:r>
              <a:rPr lang="en-US" sz="1200" dirty="0" err="1">
                <a:ea typeface="Calibri"/>
                <a:cs typeface="Calibri"/>
              </a:rPr>
              <a:t>har</a:t>
            </a:r>
            <a:r>
              <a:rPr lang="en-US" sz="1200" dirty="0">
                <a:ea typeface="Calibri"/>
                <a:cs typeface="Calibri"/>
              </a:rPr>
              <a:t> </a:t>
            </a:r>
            <a:r>
              <a:rPr lang="en-US" sz="1200" dirty="0" err="1">
                <a:ea typeface="Calibri"/>
                <a:cs typeface="Calibri"/>
              </a:rPr>
              <a:t>rett</a:t>
            </a:r>
            <a:r>
              <a:rPr lang="en-US" sz="1200" dirty="0">
                <a:ea typeface="Calibri"/>
                <a:cs typeface="Calibri"/>
              </a:rPr>
              <a:t> </a:t>
            </a:r>
            <a:r>
              <a:rPr lang="en-US" sz="1200" dirty="0" err="1">
                <a:ea typeface="Calibri"/>
                <a:cs typeface="Calibri"/>
              </a:rPr>
              <a:t>til</a:t>
            </a:r>
            <a:r>
              <a:rPr lang="en-US" sz="1200" dirty="0">
                <a:ea typeface="Calibri"/>
                <a:cs typeface="Calibri"/>
              </a:rPr>
              <a:t> </a:t>
            </a:r>
            <a:r>
              <a:rPr lang="en-US" sz="1200" dirty="0" err="1">
                <a:ea typeface="Calibri"/>
                <a:cs typeface="Calibri"/>
              </a:rPr>
              <a:t>tanke</a:t>
            </a:r>
            <a:r>
              <a:rPr lang="en-US" sz="1200" dirty="0">
                <a:ea typeface="Calibri"/>
                <a:cs typeface="Calibri"/>
              </a:rPr>
              <a:t>-, </a:t>
            </a:r>
            <a:r>
              <a:rPr lang="en-US" sz="1200" dirty="0" err="1">
                <a:ea typeface="Calibri"/>
                <a:cs typeface="Calibri"/>
              </a:rPr>
              <a:t>samvittighets</a:t>
            </a:r>
            <a:r>
              <a:rPr lang="en-US" sz="1200" dirty="0">
                <a:ea typeface="Calibri"/>
                <a:cs typeface="Calibri"/>
              </a:rPr>
              <a:t>- </a:t>
            </a:r>
            <a:r>
              <a:rPr lang="en-US" sz="1200" dirty="0" err="1">
                <a:ea typeface="Calibri"/>
                <a:cs typeface="Calibri"/>
              </a:rPr>
              <a:t>og</a:t>
            </a:r>
            <a:r>
              <a:rPr lang="en-US" sz="1200" dirty="0">
                <a:ea typeface="Calibri"/>
                <a:cs typeface="Calibri"/>
              </a:rPr>
              <a:t> </a:t>
            </a:r>
            <a:r>
              <a:rPr lang="en-US" sz="1200" dirty="0" err="1">
                <a:ea typeface="Calibri"/>
                <a:cs typeface="Calibri"/>
              </a:rPr>
              <a:t>religionsfrihet</a:t>
            </a:r>
            <a:r>
              <a:rPr lang="en-US" sz="1200" dirty="0">
                <a:ea typeface="Calibri"/>
                <a:cs typeface="Calibri"/>
              </a:rPr>
              <a:t>.</a:t>
            </a:r>
          </a:p>
          <a:p>
            <a:r>
              <a:rPr lang="en-US" sz="1200" dirty="0" err="1">
                <a:ea typeface="Calibri"/>
                <a:cs typeface="Calibri"/>
              </a:rPr>
              <a:t>Artikkel</a:t>
            </a:r>
            <a:r>
              <a:rPr lang="en-US" sz="1200" dirty="0">
                <a:ea typeface="Calibri"/>
                <a:cs typeface="Calibri"/>
              </a:rPr>
              <a:t> 19: </a:t>
            </a:r>
            <a:r>
              <a:rPr lang="en-US" sz="1200" dirty="0" err="1">
                <a:ea typeface="Calibri"/>
                <a:cs typeface="Calibri"/>
              </a:rPr>
              <a:t>Enhver</a:t>
            </a:r>
            <a:r>
              <a:rPr lang="en-US" sz="1200" dirty="0">
                <a:ea typeface="Calibri"/>
                <a:cs typeface="Calibri"/>
              </a:rPr>
              <a:t> </a:t>
            </a:r>
            <a:r>
              <a:rPr lang="en-US" sz="1200" dirty="0" err="1">
                <a:ea typeface="Calibri"/>
                <a:cs typeface="Calibri"/>
              </a:rPr>
              <a:t>har</a:t>
            </a:r>
            <a:r>
              <a:rPr lang="en-US" sz="1200" dirty="0">
                <a:ea typeface="Calibri"/>
                <a:cs typeface="Calibri"/>
              </a:rPr>
              <a:t> </a:t>
            </a:r>
            <a:r>
              <a:rPr lang="en-US" sz="1200" dirty="0" err="1">
                <a:ea typeface="Calibri"/>
                <a:cs typeface="Calibri"/>
              </a:rPr>
              <a:t>rett</a:t>
            </a:r>
            <a:r>
              <a:rPr lang="en-US" sz="1200" dirty="0">
                <a:ea typeface="Calibri"/>
                <a:cs typeface="Calibri"/>
              </a:rPr>
              <a:t> </a:t>
            </a:r>
            <a:r>
              <a:rPr lang="en-US" sz="1200" dirty="0" err="1">
                <a:ea typeface="Calibri"/>
                <a:cs typeface="Calibri"/>
              </a:rPr>
              <a:t>til</a:t>
            </a:r>
            <a:r>
              <a:rPr lang="en-US" sz="1200" dirty="0">
                <a:ea typeface="Calibri"/>
                <a:cs typeface="Calibri"/>
              </a:rPr>
              <a:t> </a:t>
            </a:r>
            <a:r>
              <a:rPr lang="en-US" sz="1200" dirty="0" err="1">
                <a:ea typeface="Calibri"/>
                <a:cs typeface="Calibri"/>
              </a:rPr>
              <a:t>menings</a:t>
            </a:r>
            <a:r>
              <a:rPr lang="en-US" sz="1200" dirty="0">
                <a:ea typeface="Calibri"/>
                <a:cs typeface="Calibri"/>
              </a:rPr>
              <a:t> </a:t>
            </a:r>
            <a:r>
              <a:rPr lang="en-US" sz="1200" dirty="0" err="1">
                <a:ea typeface="Calibri"/>
                <a:cs typeface="Calibri"/>
              </a:rPr>
              <a:t>og</a:t>
            </a:r>
            <a:r>
              <a:rPr lang="en-US" sz="1200" dirty="0">
                <a:ea typeface="Calibri"/>
                <a:cs typeface="Calibri"/>
              </a:rPr>
              <a:t> </a:t>
            </a:r>
            <a:r>
              <a:rPr lang="en-US" sz="1200" dirty="0" err="1">
                <a:ea typeface="Calibri"/>
                <a:cs typeface="Calibri"/>
              </a:rPr>
              <a:t>ytringsfrihet</a:t>
            </a:r>
            <a:r>
              <a:rPr lang="en-US" sz="1200" dirty="0">
                <a:ea typeface="Calibri"/>
                <a:cs typeface="Calibri"/>
              </a:rPr>
              <a:t>.</a:t>
            </a:r>
          </a:p>
          <a:p>
            <a:endParaRPr lang="en-US" sz="1200" dirty="0">
              <a:ea typeface="Calibri"/>
              <a:cs typeface="Calibri"/>
            </a:endParaRPr>
          </a:p>
          <a:p>
            <a:pPr defTabSz="934791"/>
            <a:r>
              <a:rPr lang="en-US" sz="1200" b="0" dirty="0" err="1">
                <a:ea typeface="Calibri"/>
                <a:cs typeface="Calibri"/>
              </a:rPr>
              <a:t>Hvor</a:t>
            </a:r>
            <a:r>
              <a:rPr lang="en-US" sz="1200" b="0" dirty="0">
                <a:ea typeface="Calibri"/>
                <a:cs typeface="Calibri"/>
              </a:rPr>
              <a:t> skillet </a:t>
            </a:r>
            <a:r>
              <a:rPr lang="en-US" sz="1200" b="0" dirty="0" err="1">
                <a:ea typeface="Calibri"/>
                <a:cs typeface="Calibri"/>
              </a:rPr>
              <a:t>mellom</a:t>
            </a:r>
            <a:r>
              <a:rPr lang="en-US" sz="1200" b="0" dirty="0">
                <a:ea typeface="Calibri"/>
                <a:cs typeface="Calibri"/>
              </a:rPr>
              <a:t> </a:t>
            </a:r>
            <a:r>
              <a:rPr lang="en-US" sz="1200" b="0" dirty="0" err="1">
                <a:ea typeface="Calibri"/>
                <a:cs typeface="Calibri"/>
              </a:rPr>
              <a:t>ytringsfrihet</a:t>
            </a:r>
            <a:r>
              <a:rPr lang="en-US" sz="1200" b="0" dirty="0">
                <a:ea typeface="Calibri"/>
                <a:cs typeface="Calibri"/>
              </a:rPr>
              <a:t> </a:t>
            </a:r>
            <a:r>
              <a:rPr lang="en-US" sz="1200" b="0" dirty="0" err="1">
                <a:ea typeface="Calibri"/>
                <a:cs typeface="Calibri"/>
              </a:rPr>
              <a:t>og</a:t>
            </a:r>
            <a:r>
              <a:rPr lang="en-US" sz="1200" b="0" dirty="0">
                <a:ea typeface="Calibri"/>
                <a:cs typeface="Calibri"/>
              </a:rPr>
              <a:t> </a:t>
            </a:r>
            <a:r>
              <a:rPr lang="en-US" sz="1200" b="0" dirty="0" err="1">
                <a:ea typeface="Calibri"/>
                <a:cs typeface="Calibri"/>
              </a:rPr>
              <a:t>straffbare</a:t>
            </a:r>
            <a:r>
              <a:rPr lang="en-US" sz="1200" b="0" dirty="0">
                <a:ea typeface="Calibri"/>
                <a:cs typeface="Calibri"/>
              </a:rPr>
              <a:t> </a:t>
            </a:r>
            <a:r>
              <a:rPr lang="en-US" sz="1200" b="0" dirty="0" err="1">
                <a:ea typeface="Calibri"/>
                <a:cs typeface="Calibri"/>
              </a:rPr>
              <a:t>ytringer</a:t>
            </a:r>
            <a:r>
              <a:rPr lang="en-US" sz="1200" b="0" dirty="0">
                <a:ea typeface="Calibri"/>
                <a:cs typeface="Calibri"/>
              </a:rPr>
              <a:t> </a:t>
            </a:r>
            <a:r>
              <a:rPr lang="en-US" sz="1200" b="0" dirty="0" err="1">
                <a:ea typeface="Calibri"/>
                <a:cs typeface="Calibri"/>
              </a:rPr>
              <a:t>og</a:t>
            </a:r>
            <a:r>
              <a:rPr lang="en-US" sz="1200" b="0" dirty="0">
                <a:ea typeface="Calibri"/>
                <a:cs typeface="Calibri"/>
              </a:rPr>
              <a:t> </a:t>
            </a:r>
            <a:r>
              <a:rPr lang="en-US" sz="1200" b="0" dirty="0" err="1">
                <a:ea typeface="Calibri"/>
                <a:cs typeface="Calibri"/>
              </a:rPr>
              <a:t>handlinger</a:t>
            </a:r>
            <a:r>
              <a:rPr lang="en-US" sz="1200" b="0" dirty="0">
                <a:ea typeface="Calibri"/>
                <a:cs typeface="Calibri"/>
              </a:rPr>
              <a:t> </a:t>
            </a:r>
            <a:r>
              <a:rPr lang="en-US" sz="1200" b="0" dirty="0" err="1">
                <a:ea typeface="Calibri"/>
                <a:cs typeface="Calibri"/>
              </a:rPr>
              <a:t>kan</a:t>
            </a:r>
            <a:r>
              <a:rPr lang="en-US" sz="1200" b="0" dirty="0">
                <a:ea typeface="Calibri"/>
                <a:cs typeface="Calibri"/>
              </a:rPr>
              <a:t> </a:t>
            </a:r>
            <a:r>
              <a:rPr lang="en-US" sz="1200" b="0" dirty="0" err="1">
                <a:ea typeface="Calibri"/>
                <a:cs typeface="Calibri"/>
              </a:rPr>
              <a:t>bli</a:t>
            </a:r>
            <a:r>
              <a:rPr lang="en-US" sz="1200" b="0" dirty="0">
                <a:ea typeface="Calibri"/>
                <a:cs typeface="Calibri"/>
              </a:rPr>
              <a:t> et </a:t>
            </a:r>
            <a:r>
              <a:rPr lang="en-US" sz="1200" b="0" dirty="0" err="1">
                <a:ea typeface="Calibri"/>
                <a:cs typeface="Calibri"/>
              </a:rPr>
              <a:t>tema</a:t>
            </a:r>
            <a:r>
              <a:rPr lang="en-US" sz="1200" b="0" dirty="0">
                <a:ea typeface="Calibri"/>
                <a:cs typeface="Calibri"/>
              </a:rPr>
              <a:t> under </a:t>
            </a:r>
            <a:r>
              <a:rPr lang="en-US" sz="1200" b="0" dirty="0" err="1">
                <a:ea typeface="Calibri"/>
                <a:cs typeface="Calibri"/>
              </a:rPr>
              <a:t>dette</a:t>
            </a:r>
            <a:r>
              <a:rPr lang="en-US" sz="1200" b="0" dirty="0">
                <a:ea typeface="Calibri"/>
                <a:cs typeface="Calibri"/>
              </a:rPr>
              <a:t> </a:t>
            </a:r>
            <a:r>
              <a:rPr lang="en-US" sz="1200" b="0" dirty="0" err="1">
                <a:ea typeface="Calibri"/>
                <a:cs typeface="Calibri"/>
              </a:rPr>
              <a:t>undervisningsopplegget</a:t>
            </a:r>
            <a:r>
              <a:rPr lang="en-US" sz="1200" b="0" dirty="0">
                <a:ea typeface="Calibri"/>
                <a:cs typeface="Calibri"/>
              </a:rPr>
              <a:t>. </a:t>
            </a:r>
          </a:p>
          <a:p>
            <a:pPr defTabSz="934791"/>
            <a:r>
              <a:rPr lang="en-US" sz="1200" dirty="0" err="1">
                <a:ea typeface="Calibri"/>
                <a:cs typeface="Calibri"/>
              </a:rPr>
              <a:t>Artikkel</a:t>
            </a:r>
            <a:r>
              <a:rPr lang="en-US" sz="1200" dirty="0">
                <a:ea typeface="Calibri"/>
                <a:cs typeface="Calibri"/>
              </a:rPr>
              <a:t> 19 </a:t>
            </a:r>
            <a:r>
              <a:rPr lang="en-US" sz="1200" dirty="0" err="1">
                <a:ea typeface="Calibri"/>
                <a:cs typeface="Calibri"/>
              </a:rPr>
              <a:t>sier</a:t>
            </a:r>
            <a:r>
              <a:rPr lang="en-US" sz="1200" dirty="0">
                <a:ea typeface="Calibri"/>
                <a:cs typeface="Calibri"/>
              </a:rPr>
              <a:t> at </a:t>
            </a:r>
            <a:r>
              <a:rPr lang="nb-NO" sz="1200" b="0" i="0" dirty="0">
                <a:solidFill>
                  <a:srgbClr val="212529"/>
                </a:solidFill>
                <a:effectLst/>
                <a:latin typeface="Amnesty Trade Gothic BdCn20"/>
              </a:rPr>
              <a:t>Alle har rett til å ha sin egen mening, si hva de tenker og til å utveksle informasjon og idéer med andre. Du kan si hva som helst, så lenge du ikke gjør det på en måte som krenker andres menneskerettigheter.</a:t>
            </a:r>
          </a:p>
          <a:p>
            <a:pPr defTabSz="934791"/>
            <a:endParaRPr lang="nb-NO" sz="1200" b="0" i="0" dirty="0">
              <a:solidFill>
                <a:srgbClr val="212529"/>
              </a:solidFill>
              <a:effectLst/>
              <a:latin typeface="Amnesty Trade Gothic BdCn20"/>
            </a:endParaRPr>
          </a:p>
          <a:p>
            <a:endParaRPr lang="en-GB"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8475E-C3CA-454B-B2A5-C0CF509BE1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497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Til deg som lærer:</a:t>
            </a:r>
          </a:p>
          <a:p>
            <a:r>
              <a:rPr lang="nb-NO" dirty="0"/>
              <a:t>Formålet med dette spørsmålet er å gi elevene mulighet til å komme med forslag til hva man kan gjøre når man er vitne til at noen utsettes for hets, rasisme og diskriminering.</a:t>
            </a:r>
          </a:p>
          <a:p>
            <a:endParaRPr lang="nb-NO" dirty="0"/>
          </a:p>
          <a:p>
            <a:r>
              <a:rPr lang="nb-NO" b="1" dirty="0"/>
              <a:t>Her kan elevene bruke tankekartet på ark 2 for å skrive ned sine forslag.</a:t>
            </a:r>
          </a:p>
          <a:p>
            <a:endParaRPr lang="nb-NO" b="1" dirty="0"/>
          </a:p>
          <a:p>
            <a:r>
              <a:rPr lang="nb-NO" b="1" dirty="0"/>
              <a:t>Be elevene skrive ned noen forslag på hva man kan gjøre når man er vitne til at andre utsettes for hets, rasisme og diskriminering. Presiser gjerne at vold ikke er et alternativ, men at andre forslag er velkomne – her finnes det ingen fasit.</a:t>
            </a:r>
          </a:p>
          <a:p>
            <a:endParaRPr lang="nb-NO" b="1" dirty="0"/>
          </a:p>
          <a:p>
            <a:r>
              <a:rPr lang="nb-NO" b="1" dirty="0" err="1"/>
              <a:t>Oppfølgingspørsmål</a:t>
            </a:r>
            <a:r>
              <a:rPr lang="nb-NO" b="1" dirty="0"/>
              <a:t>:</a:t>
            </a:r>
          </a:p>
          <a:p>
            <a:r>
              <a:rPr lang="nb-NO" b="0" dirty="0"/>
              <a:t>- Hvilke forskjeller er det på hvor dette skjer?</a:t>
            </a:r>
          </a:p>
          <a:p>
            <a:r>
              <a:rPr lang="nb-NO" b="0" dirty="0"/>
              <a:t>- Hva ville du gjort dersom du kjente den som utsatte noen for hets, rasisme og diskriminering? Hvordan er det forskjellig fra hvis det er en fremmed person?</a:t>
            </a:r>
          </a:p>
          <a:p>
            <a:r>
              <a:rPr lang="nb-NO" b="0" dirty="0"/>
              <a:t>- Hvordan spiller alder og andre faktorer en rolle i hvordan du griper inn?</a:t>
            </a:r>
          </a:p>
          <a:p>
            <a:endParaRPr lang="nb-NO" b="0" dirty="0"/>
          </a:p>
          <a:p>
            <a:r>
              <a:rPr lang="nb-NO" b="1" dirty="0"/>
              <a:t>Gå gjennom svarene i plenum, og still gjerne </a:t>
            </a:r>
            <a:r>
              <a:rPr lang="nb-NO" b="1" dirty="0" err="1"/>
              <a:t>oppfølgingspørsmål</a:t>
            </a:r>
            <a:r>
              <a:rPr lang="nb-NO" b="1" dirty="0"/>
              <a:t> for å skape dypere refleksjon over disse alternativene. </a:t>
            </a:r>
          </a:p>
          <a:p>
            <a:endParaRPr lang="nb-NO" b="1" dirty="0"/>
          </a:p>
          <a:p>
            <a:r>
              <a:rPr lang="nb-NO" b="1" dirty="0"/>
              <a:t>Dersom noen foreslår voldelige tiltak eller å svare med hets tilbake kan det være hensiktsmessig å spørre hva som kan skje dersom man møter hat med hat. </a:t>
            </a:r>
          </a:p>
        </p:txBody>
      </p:sp>
      <p:sp>
        <p:nvSpPr>
          <p:cNvPr id="4" name="Plassholder for lysbildenummer 3"/>
          <p:cNvSpPr>
            <a:spLocks noGrp="1"/>
          </p:cNvSpPr>
          <p:nvPr>
            <p:ph type="sldNum" sz="quarter" idx="5"/>
          </p:nvPr>
        </p:nvSpPr>
        <p:spPr/>
        <p:txBody>
          <a:bodyPr/>
          <a:lstStyle/>
          <a:p>
            <a:fld id="{6CA1829F-D331-4103-B35C-851E4B29A629}" type="slidenum">
              <a:rPr lang="en-GB" smtClean="0"/>
              <a:t>8</a:t>
            </a:fld>
            <a:endParaRPr lang="en-GB"/>
          </a:p>
        </p:txBody>
      </p:sp>
    </p:spTree>
    <p:extLst>
      <p:ext uri="{BB962C8B-B14F-4D97-AF65-F5344CB8AC3E}">
        <p14:creationId xmlns:p14="http://schemas.microsoft.com/office/powerpoint/2010/main" val="1955638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err="1"/>
              <a:t>Nå</a:t>
            </a:r>
            <a:r>
              <a:rPr lang="en-GB"/>
              <a:t> </a:t>
            </a:r>
            <a:r>
              <a:rPr lang="en-GB" err="1"/>
              <a:t>skal</a:t>
            </a:r>
            <a:r>
              <a:rPr lang="en-GB"/>
              <a:t> vi </a:t>
            </a:r>
            <a:r>
              <a:rPr lang="en-GB" err="1"/>
              <a:t>lære</a:t>
            </a:r>
            <a:r>
              <a:rPr lang="en-GB"/>
              <a:t> </a:t>
            </a:r>
            <a:r>
              <a:rPr lang="en-GB" err="1"/>
              <a:t>mer</a:t>
            </a:r>
            <a:r>
              <a:rPr lang="en-GB"/>
              <a:t> om </a:t>
            </a:r>
            <a:r>
              <a:rPr lang="en-GB" err="1"/>
              <a:t>hvordan</a:t>
            </a:r>
            <a:r>
              <a:rPr lang="en-GB"/>
              <a:t> vi </a:t>
            </a:r>
            <a:r>
              <a:rPr lang="en-GB" err="1"/>
              <a:t>kan</a:t>
            </a:r>
            <a:r>
              <a:rPr lang="en-GB"/>
              <a:t> gripe inn </a:t>
            </a:r>
            <a:r>
              <a:rPr lang="en-GB" err="1"/>
              <a:t>når</a:t>
            </a:r>
            <a:r>
              <a:rPr lang="en-GB"/>
              <a:t> vi er </a:t>
            </a:r>
            <a:r>
              <a:rPr lang="en-GB" err="1"/>
              <a:t>vitne</a:t>
            </a:r>
            <a:r>
              <a:rPr lang="en-GB"/>
              <a:t> </a:t>
            </a:r>
            <a:r>
              <a:rPr lang="en-GB" err="1"/>
              <a:t>til</a:t>
            </a:r>
            <a:r>
              <a:rPr lang="en-GB"/>
              <a:t> at </a:t>
            </a:r>
            <a:r>
              <a:rPr lang="en-GB" err="1"/>
              <a:t>noen</a:t>
            </a:r>
            <a:r>
              <a:rPr lang="en-GB"/>
              <a:t> </a:t>
            </a:r>
            <a:r>
              <a:rPr lang="en-GB" err="1"/>
              <a:t>utsettes</a:t>
            </a:r>
            <a:r>
              <a:rPr lang="en-GB"/>
              <a:t> for </a:t>
            </a:r>
            <a:r>
              <a:rPr lang="en-GB" err="1"/>
              <a:t>hets</a:t>
            </a:r>
            <a:r>
              <a:rPr lang="en-GB"/>
              <a:t>, </a:t>
            </a:r>
            <a:r>
              <a:rPr lang="en-GB" err="1"/>
              <a:t>rasisme</a:t>
            </a:r>
            <a:r>
              <a:rPr lang="en-GB"/>
              <a:t> </a:t>
            </a:r>
            <a:r>
              <a:rPr lang="en-GB" err="1"/>
              <a:t>og</a:t>
            </a:r>
            <a:r>
              <a:rPr lang="en-GB"/>
              <a:t> </a:t>
            </a:r>
            <a:r>
              <a:rPr lang="en-GB" err="1"/>
              <a:t>diskriminering</a:t>
            </a:r>
            <a:r>
              <a:rPr lang="en-GB"/>
              <a:t>. Vi </a:t>
            </a:r>
            <a:r>
              <a:rPr lang="en-GB" err="1"/>
              <a:t>så</a:t>
            </a:r>
            <a:r>
              <a:rPr lang="en-GB"/>
              <a:t> </a:t>
            </a:r>
            <a:r>
              <a:rPr lang="en-GB" err="1"/>
              <a:t>på</a:t>
            </a:r>
            <a:r>
              <a:rPr lang="en-GB"/>
              <a:t> SOS-</a:t>
            </a:r>
            <a:r>
              <a:rPr lang="en-GB" err="1"/>
              <a:t>metoden</a:t>
            </a:r>
            <a:r>
              <a:rPr lang="en-GB"/>
              <a:t> da vi </a:t>
            </a:r>
            <a:r>
              <a:rPr lang="en-GB" err="1"/>
              <a:t>startet</a:t>
            </a:r>
            <a:r>
              <a:rPr lang="en-GB"/>
              <a:t> I </a:t>
            </a:r>
            <a:r>
              <a:rPr lang="en-GB" err="1"/>
              <a:t>dag</a:t>
            </a:r>
            <a:r>
              <a:rPr lang="en-GB"/>
              <a:t>, </a:t>
            </a:r>
            <a:r>
              <a:rPr lang="en-GB" err="1"/>
              <a:t>og</a:t>
            </a:r>
            <a:r>
              <a:rPr lang="en-GB"/>
              <a:t> </a:t>
            </a:r>
            <a:r>
              <a:rPr lang="en-GB" err="1"/>
              <a:t>nå</a:t>
            </a:r>
            <a:r>
              <a:rPr lang="en-GB"/>
              <a:t> </a:t>
            </a:r>
            <a:r>
              <a:rPr lang="en-GB" err="1"/>
              <a:t>skal</a:t>
            </a:r>
            <a:r>
              <a:rPr lang="en-GB"/>
              <a:t> vi </a:t>
            </a:r>
            <a:r>
              <a:rPr lang="en-GB" err="1"/>
              <a:t>gå</a:t>
            </a:r>
            <a:r>
              <a:rPr lang="en-GB"/>
              <a:t> </a:t>
            </a:r>
            <a:r>
              <a:rPr lang="en-GB" err="1"/>
              <a:t>nærmere</a:t>
            </a:r>
            <a:r>
              <a:rPr lang="en-GB"/>
              <a:t> inn </a:t>
            </a:r>
            <a:r>
              <a:rPr lang="en-GB" err="1"/>
              <a:t>på</a:t>
            </a:r>
            <a:r>
              <a:rPr lang="en-GB"/>
              <a:t> </a:t>
            </a:r>
            <a:r>
              <a:rPr lang="en-GB" err="1"/>
              <a:t>punktene</a:t>
            </a:r>
            <a:r>
              <a:rPr lang="en-GB"/>
              <a:t> “</a:t>
            </a:r>
            <a:r>
              <a:rPr lang="en-GB" err="1"/>
              <a:t>si</a:t>
            </a:r>
            <a:r>
              <a:rPr lang="en-GB"/>
              <a:t> </a:t>
            </a:r>
            <a:r>
              <a:rPr lang="en-GB" err="1"/>
              <a:t>noe</a:t>
            </a:r>
            <a:r>
              <a:rPr lang="en-GB"/>
              <a:t>”, “</a:t>
            </a:r>
            <a:r>
              <a:rPr lang="en-GB" err="1"/>
              <a:t>overvåk</a:t>
            </a:r>
            <a:r>
              <a:rPr lang="en-GB"/>
              <a:t> </a:t>
            </a:r>
            <a:r>
              <a:rPr lang="en-GB" err="1"/>
              <a:t>situasjonen</a:t>
            </a:r>
            <a:r>
              <a:rPr lang="en-GB"/>
              <a:t>” </a:t>
            </a:r>
            <a:r>
              <a:rPr lang="en-GB" err="1"/>
              <a:t>og</a:t>
            </a:r>
            <a:r>
              <a:rPr lang="en-GB"/>
              <a:t> “</a:t>
            </a:r>
            <a:r>
              <a:rPr lang="en-GB" err="1"/>
              <a:t>spør</a:t>
            </a:r>
            <a:r>
              <a:rPr lang="en-GB"/>
              <a:t> om </a:t>
            </a:r>
            <a:r>
              <a:rPr lang="en-GB" err="1"/>
              <a:t>hjelp</a:t>
            </a:r>
            <a:r>
              <a:rPr lang="en-GB"/>
              <a:t>”. </a:t>
            </a:r>
            <a:endParaRPr lang="nb-NO" b="1"/>
          </a:p>
          <a:p>
            <a:endParaRPr lang="nb-NO" b="1"/>
          </a:p>
          <a:p>
            <a:r>
              <a:rPr lang="nb-NO" b="1"/>
              <a:t>Hvordan man reagerer når andre utsettes for en skadelig hendelse ser ikke likt ut for alle. Men vi har alle en mulighet til å gjøre </a:t>
            </a:r>
            <a:r>
              <a:rPr lang="nb-NO" b="1" i="1"/>
              <a:t>noe</a:t>
            </a:r>
            <a:r>
              <a:rPr lang="nb-NO" b="1" i="0"/>
              <a:t>. </a:t>
            </a:r>
            <a:r>
              <a:rPr lang="nb-NO" b="0" i="0"/>
              <a:t>SOS-metoden foreslå ulike grep man kan ta når man er vitne til at andre utsettes for hets, rasisme og diskriminering. </a:t>
            </a:r>
          </a:p>
          <a:p>
            <a:endParaRPr lang="nb-NO" b="1"/>
          </a:p>
          <a:p>
            <a:r>
              <a:rPr lang="nb-NO" b="1"/>
              <a:t>Si noe </a:t>
            </a:r>
          </a:p>
          <a:p>
            <a:r>
              <a:rPr lang="nb-NO"/>
              <a:t>Denne strategien handler om å si noe. Du kan henvende deg direkte til personen som blir utsatt for hets og spørre om vedkommende trenger hjelp, enten mens hendelsen pågår, eller i etterkant. Du kan si ifra til personen som utfører trakasseringen at du ikke synes det som skjer er greit. Ikke møt hets med hets, men bruk fakta og saklige argumenter. Forsøk å unngå en diskusjon med personen dersom du tenker at situasjonen kan eskalere. Du kan forsøke å bryte opp situasjonen ved å skape en distraksjon. Finn et påskudd for å spore av situasjonen, som for eksempel å spørre om veien eller hva klokken er. På nett kan man distrahere på andre måter, for eksempel ved å drukne negative kommentarer i positive. </a:t>
            </a:r>
          </a:p>
          <a:p>
            <a:endParaRPr lang="nb-NO"/>
          </a:p>
          <a:p>
            <a:r>
              <a:rPr lang="nb-NO" b="1"/>
              <a:t>Overvåk situasjonen </a:t>
            </a:r>
          </a:p>
          <a:p>
            <a:r>
              <a:rPr lang="nb-NO"/>
              <a:t>Denne strategien handler om å dokumentere hendelsen for senere bruk, og kan være aktuell å benytte om for eksempel den utsatte allerede får hjelp av noen andre eller hvis det føles utrygt å gripe inn. Dokumentasjon er særlig viktig i alvorlige hendelser, for at politiet skal kunne vurdere om det har skjedd noe straffbart. På nett kan du dokumentere hendelsen ved å ta skjermbilde. Om du befinner deg i en situasjon i det offentlige rom kan du for eksempel ta bilde-, lyd- eller videoopptak. Det kan også være nyttig å notere hvem som sier hva, klokkeslett og annen relevant informasjon. Husk å videreformidle informasjonen til personen som er utsatt for hets. </a:t>
            </a:r>
          </a:p>
          <a:p>
            <a:endParaRPr lang="nb-NO"/>
          </a:p>
          <a:p>
            <a:r>
              <a:rPr lang="nb-NO" b="1"/>
              <a:t>Spør om hjelp </a:t>
            </a:r>
          </a:p>
          <a:p>
            <a:r>
              <a:rPr lang="nb-NO"/>
              <a:t>Denne strategien handler om å involvere andre for å få hjelp til å håndtere eller følge opp situasjonen. Si ifra til andre tilskuere, politiet, en bussjåfør, butikkansatt, kollega eller en lærer, eller gå sammen om å gripe inn. På nett kan du for eksempel rapportere hendelsen eller brukeren til plattformen, eller mobilisere andre til å støtte personen som er utsatt for trakassering. Dersom du vil rapportere hatprat eller hets, eller ønsker veiledning om temaet, finnes det flere tilbud du kan benytte deg av. Husk at alvorlige tilfeller kan være ulovlige, og bør meldes til politiet </a:t>
            </a:r>
            <a:r>
              <a:rPr lang="en-GB"/>
              <a:t>om </a:t>
            </a:r>
            <a:r>
              <a:rPr lang="en-GB" err="1"/>
              <a:t>noen</a:t>
            </a:r>
            <a:r>
              <a:rPr lang="en-GB"/>
              <a:t> </a:t>
            </a:r>
            <a:r>
              <a:rPr lang="en-GB" err="1"/>
              <a:t>blir</a:t>
            </a:r>
            <a:r>
              <a:rPr lang="en-GB"/>
              <a:t> </a:t>
            </a:r>
            <a:r>
              <a:rPr lang="en-GB" err="1"/>
              <a:t>utsatt</a:t>
            </a:r>
            <a:r>
              <a:rPr lang="en-GB"/>
              <a:t>, </a:t>
            </a:r>
            <a:r>
              <a:rPr lang="en-GB" err="1"/>
              <a:t>viktig</a:t>
            </a:r>
            <a:r>
              <a:rPr lang="en-GB"/>
              <a:t> her.</a:t>
            </a:r>
          </a:p>
          <a:p>
            <a:endParaRPr lang="en-GB"/>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8475E-C3CA-454B-B2A5-C0CF509BE10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8078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FB38EF-0B6F-E3BF-DD50-C7204E38F61B}"/>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GB"/>
          </a:p>
        </p:txBody>
      </p:sp>
      <p:sp>
        <p:nvSpPr>
          <p:cNvPr id="3" name="Undertittel 2">
            <a:extLst>
              <a:ext uri="{FF2B5EF4-FFF2-40B4-BE49-F238E27FC236}">
                <a16:creationId xmlns:a16="http://schemas.microsoft.com/office/drawing/2014/main" id="{F254B793-62F0-65E0-DF14-8B4A84C8DB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
        <p:nvSpPr>
          <p:cNvPr id="4" name="Plassholder for dato 3">
            <a:extLst>
              <a:ext uri="{FF2B5EF4-FFF2-40B4-BE49-F238E27FC236}">
                <a16:creationId xmlns:a16="http://schemas.microsoft.com/office/drawing/2014/main" id="{63A36301-8EEF-9E7C-EA25-9BBEFC8A8ED1}"/>
              </a:ext>
            </a:extLst>
          </p:cNvPr>
          <p:cNvSpPr>
            <a:spLocks noGrp="1"/>
          </p:cNvSpPr>
          <p:nvPr>
            <p:ph type="dt" sz="half" idx="10"/>
          </p:nvPr>
        </p:nvSpPr>
        <p:spPr/>
        <p:txBody>
          <a:bodyPr/>
          <a:lstStyle/>
          <a:p>
            <a:fld id="{08BBC64E-80B0-4D36-98AB-048E112E0D67}" type="datetimeFigureOut">
              <a:rPr lang="en-GB" smtClean="0"/>
              <a:t>24/05/2024</a:t>
            </a:fld>
            <a:endParaRPr lang="en-GB"/>
          </a:p>
        </p:txBody>
      </p:sp>
      <p:sp>
        <p:nvSpPr>
          <p:cNvPr id="5" name="Plassholder for bunntekst 4">
            <a:extLst>
              <a:ext uri="{FF2B5EF4-FFF2-40B4-BE49-F238E27FC236}">
                <a16:creationId xmlns:a16="http://schemas.microsoft.com/office/drawing/2014/main" id="{1AA24949-AF9C-C96B-BDE5-DAB385A1396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9B1726B1-C881-7CF2-BC90-12EE5E565A2D}"/>
              </a:ext>
            </a:extLst>
          </p:cNvPr>
          <p:cNvSpPr>
            <a:spLocks noGrp="1"/>
          </p:cNvSpPr>
          <p:nvPr>
            <p:ph type="sldNum" sz="quarter" idx="12"/>
          </p:nvPr>
        </p:nvSpPr>
        <p:spPr/>
        <p:txBody>
          <a:bodyPr/>
          <a:lstStyle/>
          <a:p>
            <a:fld id="{6B95E12B-EFE2-4FD2-B92C-AA07641C73DD}" type="slidenum">
              <a:rPr lang="en-GB" smtClean="0"/>
              <a:t>‹#›</a:t>
            </a:fld>
            <a:endParaRPr lang="en-GB"/>
          </a:p>
        </p:txBody>
      </p:sp>
    </p:spTree>
    <p:extLst>
      <p:ext uri="{BB962C8B-B14F-4D97-AF65-F5344CB8AC3E}">
        <p14:creationId xmlns:p14="http://schemas.microsoft.com/office/powerpoint/2010/main" val="3046940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37A673-063C-DDFE-FC5F-D435C784F275}"/>
              </a:ext>
            </a:extLst>
          </p:cNvPr>
          <p:cNvSpPr>
            <a:spLocks noGrp="1"/>
          </p:cNvSpPr>
          <p:nvPr>
            <p:ph type="title"/>
          </p:nvPr>
        </p:nvSpPr>
        <p:spPr/>
        <p:txBody>
          <a:bodyPr/>
          <a:lstStyle/>
          <a:p>
            <a:r>
              <a:rPr lang="nb-NO"/>
              <a:t>Klikk for å redigere tittelstil</a:t>
            </a:r>
            <a:endParaRPr lang="en-GB"/>
          </a:p>
        </p:txBody>
      </p:sp>
      <p:sp>
        <p:nvSpPr>
          <p:cNvPr id="3" name="Plassholder for loddrett tekst 2">
            <a:extLst>
              <a:ext uri="{FF2B5EF4-FFF2-40B4-BE49-F238E27FC236}">
                <a16:creationId xmlns:a16="http://schemas.microsoft.com/office/drawing/2014/main" id="{95DCB005-10B9-1E9A-2643-523ECFE03BAF}"/>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a16="http://schemas.microsoft.com/office/drawing/2014/main" id="{62B6575C-1821-F53D-B3F1-462526780C3A}"/>
              </a:ext>
            </a:extLst>
          </p:cNvPr>
          <p:cNvSpPr>
            <a:spLocks noGrp="1"/>
          </p:cNvSpPr>
          <p:nvPr>
            <p:ph type="dt" sz="half" idx="10"/>
          </p:nvPr>
        </p:nvSpPr>
        <p:spPr/>
        <p:txBody>
          <a:bodyPr/>
          <a:lstStyle/>
          <a:p>
            <a:fld id="{08BBC64E-80B0-4D36-98AB-048E112E0D67}" type="datetimeFigureOut">
              <a:rPr lang="en-GB" smtClean="0"/>
              <a:t>24/05/2024</a:t>
            </a:fld>
            <a:endParaRPr lang="en-GB"/>
          </a:p>
        </p:txBody>
      </p:sp>
      <p:sp>
        <p:nvSpPr>
          <p:cNvPr id="5" name="Plassholder for bunntekst 4">
            <a:extLst>
              <a:ext uri="{FF2B5EF4-FFF2-40B4-BE49-F238E27FC236}">
                <a16:creationId xmlns:a16="http://schemas.microsoft.com/office/drawing/2014/main" id="{459C91F5-45AE-1C2A-7F84-8610CA6804E6}"/>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426F6632-40B4-096A-6039-DFB67780B133}"/>
              </a:ext>
            </a:extLst>
          </p:cNvPr>
          <p:cNvSpPr>
            <a:spLocks noGrp="1"/>
          </p:cNvSpPr>
          <p:nvPr>
            <p:ph type="sldNum" sz="quarter" idx="12"/>
          </p:nvPr>
        </p:nvSpPr>
        <p:spPr/>
        <p:txBody>
          <a:bodyPr/>
          <a:lstStyle/>
          <a:p>
            <a:fld id="{6B95E12B-EFE2-4FD2-B92C-AA07641C73DD}" type="slidenum">
              <a:rPr lang="en-GB" smtClean="0"/>
              <a:t>‹#›</a:t>
            </a:fld>
            <a:endParaRPr lang="en-GB"/>
          </a:p>
        </p:txBody>
      </p:sp>
    </p:spTree>
    <p:extLst>
      <p:ext uri="{BB962C8B-B14F-4D97-AF65-F5344CB8AC3E}">
        <p14:creationId xmlns:p14="http://schemas.microsoft.com/office/powerpoint/2010/main" val="3593015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624A02DC-9F38-C8E8-5304-784475A1072F}"/>
              </a:ext>
            </a:extLst>
          </p:cNvPr>
          <p:cNvSpPr>
            <a:spLocks noGrp="1"/>
          </p:cNvSpPr>
          <p:nvPr>
            <p:ph type="title" orient="vert"/>
          </p:nvPr>
        </p:nvSpPr>
        <p:spPr>
          <a:xfrm>
            <a:off x="8724900" y="365125"/>
            <a:ext cx="2628900" cy="5811838"/>
          </a:xfrm>
        </p:spPr>
        <p:txBody>
          <a:bodyPr vert="eaVert"/>
          <a:lstStyle/>
          <a:p>
            <a:r>
              <a:rPr lang="nb-NO"/>
              <a:t>Klikk for å redigere tittelstil</a:t>
            </a:r>
            <a:endParaRPr lang="en-GB"/>
          </a:p>
        </p:txBody>
      </p:sp>
      <p:sp>
        <p:nvSpPr>
          <p:cNvPr id="3" name="Plassholder for loddrett tekst 2">
            <a:extLst>
              <a:ext uri="{FF2B5EF4-FFF2-40B4-BE49-F238E27FC236}">
                <a16:creationId xmlns:a16="http://schemas.microsoft.com/office/drawing/2014/main" id="{407B0F12-2C90-7DBE-3238-949F4E69702B}"/>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a16="http://schemas.microsoft.com/office/drawing/2014/main" id="{5DA600B5-152C-9184-F847-7CC0F2A1053A}"/>
              </a:ext>
            </a:extLst>
          </p:cNvPr>
          <p:cNvSpPr>
            <a:spLocks noGrp="1"/>
          </p:cNvSpPr>
          <p:nvPr>
            <p:ph type="dt" sz="half" idx="10"/>
          </p:nvPr>
        </p:nvSpPr>
        <p:spPr/>
        <p:txBody>
          <a:bodyPr/>
          <a:lstStyle/>
          <a:p>
            <a:fld id="{08BBC64E-80B0-4D36-98AB-048E112E0D67}" type="datetimeFigureOut">
              <a:rPr lang="en-GB" smtClean="0"/>
              <a:t>24/05/2024</a:t>
            </a:fld>
            <a:endParaRPr lang="en-GB"/>
          </a:p>
        </p:txBody>
      </p:sp>
      <p:sp>
        <p:nvSpPr>
          <p:cNvPr id="5" name="Plassholder for bunntekst 4">
            <a:extLst>
              <a:ext uri="{FF2B5EF4-FFF2-40B4-BE49-F238E27FC236}">
                <a16:creationId xmlns:a16="http://schemas.microsoft.com/office/drawing/2014/main" id="{38A42B82-1514-090C-D869-D53BF90C2DE4}"/>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4B6AA3EC-EE41-0747-AF74-A0C1C41340EC}"/>
              </a:ext>
            </a:extLst>
          </p:cNvPr>
          <p:cNvSpPr>
            <a:spLocks noGrp="1"/>
          </p:cNvSpPr>
          <p:nvPr>
            <p:ph type="sldNum" sz="quarter" idx="12"/>
          </p:nvPr>
        </p:nvSpPr>
        <p:spPr/>
        <p:txBody>
          <a:bodyPr/>
          <a:lstStyle/>
          <a:p>
            <a:fld id="{6B95E12B-EFE2-4FD2-B92C-AA07641C73DD}" type="slidenum">
              <a:rPr lang="en-GB" smtClean="0"/>
              <a:t>‹#›</a:t>
            </a:fld>
            <a:endParaRPr lang="en-GB"/>
          </a:p>
        </p:txBody>
      </p:sp>
    </p:spTree>
    <p:extLst>
      <p:ext uri="{BB962C8B-B14F-4D97-AF65-F5344CB8AC3E}">
        <p14:creationId xmlns:p14="http://schemas.microsoft.com/office/powerpoint/2010/main" val="2914991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3234FA-338E-C570-FCE6-64CBF903F84B}"/>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GB"/>
          </a:p>
        </p:txBody>
      </p:sp>
      <p:sp>
        <p:nvSpPr>
          <p:cNvPr id="3" name="Plassholder for tekst 2">
            <a:extLst>
              <a:ext uri="{FF2B5EF4-FFF2-40B4-BE49-F238E27FC236}">
                <a16:creationId xmlns:a16="http://schemas.microsoft.com/office/drawing/2014/main" id="{1AB7E730-753C-8F3E-F7DB-5D38E170F3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41B387C0-9944-6CCB-EED4-90F9B390FF45}"/>
              </a:ext>
            </a:extLst>
          </p:cNvPr>
          <p:cNvSpPr>
            <a:spLocks noGrp="1"/>
          </p:cNvSpPr>
          <p:nvPr>
            <p:ph type="dt" sz="half" idx="10"/>
          </p:nvPr>
        </p:nvSpPr>
        <p:spPr/>
        <p:txBody>
          <a:bodyPr/>
          <a:lstStyle/>
          <a:p>
            <a:fld id="{F8C24B42-6828-40B8-BC4E-F6124BA046C4}" type="datetimeFigureOut">
              <a:rPr lang="en-GB" smtClean="0"/>
              <a:t>24/05/2024</a:t>
            </a:fld>
            <a:endParaRPr lang="en-GB"/>
          </a:p>
        </p:txBody>
      </p:sp>
      <p:sp>
        <p:nvSpPr>
          <p:cNvPr id="5" name="Plassholder for bunntekst 4">
            <a:extLst>
              <a:ext uri="{FF2B5EF4-FFF2-40B4-BE49-F238E27FC236}">
                <a16:creationId xmlns:a16="http://schemas.microsoft.com/office/drawing/2014/main" id="{7CEA4E83-461A-120A-6EB1-B01468A7BC28}"/>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97F41FA9-3E52-F9C8-618A-19CF3A3478EF}"/>
              </a:ext>
            </a:extLst>
          </p:cNvPr>
          <p:cNvSpPr>
            <a:spLocks noGrp="1"/>
          </p:cNvSpPr>
          <p:nvPr>
            <p:ph type="sldNum" sz="quarter" idx="12"/>
          </p:nvPr>
        </p:nvSpPr>
        <p:spPr/>
        <p:txBody>
          <a:bodyPr/>
          <a:lstStyle/>
          <a:p>
            <a:fld id="{87D1A3B5-26E5-45CF-9DDC-6BBD8CAF7B5E}" type="slidenum">
              <a:rPr lang="en-GB" smtClean="0"/>
              <a:t>‹#›</a:t>
            </a:fld>
            <a:endParaRPr lang="en-GB"/>
          </a:p>
        </p:txBody>
      </p:sp>
    </p:spTree>
    <p:extLst>
      <p:ext uri="{BB962C8B-B14F-4D97-AF65-F5344CB8AC3E}">
        <p14:creationId xmlns:p14="http://schemas.microsoft.com/office/powerpoint/2010/main" val="72622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AD0290-3751-107B-190A-079DC902BBA4}"/>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GB"/>
          </a:p>
        </p:txBody>
      </p:sp>
      <p:sp>
        <p:nvSpPr>
          <p:cNvPr id="3" name="Undertittel 2">
            <a:extLst>
              <a:ext uri="{FF2B5EF4-FFF2-40B4-BE49-F238E27FC236}">
                <a16:creationId xmlns:a16="http://schemas.microsoft.com/office/drawing/2014/main" id="{06FCF353-13B4-D043-4254-C0939BFB75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
        <p:nvSpPr>
          <p:cNvPr id="4" name="Plassholder for dato 3">
            <a:extLst>
              <a:ext uri="{FF2B5EF4-FFF2-40B4-BE49-F238E27FC236}">
                <a16:creationId xmlns:a16="http://schemas.microsoft.com/office/drawing/2014/main" id="{6E8DE1E6-C79C-9F4C-DC09-873D5BE71BEA}"/>
              </a:ext>
            </a:extLst>
          </p:cNvPr>
          <p:cNvSpPr>
            <a:spLocks noGrp="1"/>
          </p:cNvSpPr>
          <p:nvPr>
            <p:ph type="dt" sz="half" idx="10"/>
          </p:nvPr>
        </p:nvSpPr>
        <p:spPr/>
        <p:txBody>
          <a:bodyPr/>
          <a:lstStyle/>
          <a:p>
            <a:fld id="{F8C24B42-6828-40B8-BC4E-F6124BA046C4}" type="datetimeFigureOut">
              <a:rPr lang="en-GB" smtClean="0"/>
              <a:t>24/05/2024</a:t>
            </a:fld>
            <a:endParaRPr lang="en-GB"/>
          </a:p>
        </p:txBody>
      </p:sp>
      <p:sp>
        <p:nvSpPr>
          <p:cNvPr id="5" name="Plassholder for bunntekst 4">
            <a:extLst>
              <a:ext uri="{FF2B5EF4-FFF2-40B4-BE49-F238E27FC236}">
                <a16:creationId xmlns:a16="http://schemas.microsoft.com/office/drawing/2014/main" id="{ACEF5F3A-45D9-0F33-8018-24BA9BDFD08D}"/>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DF05F8F-5D11-AC86-6E7C-55E6A5969A18}"/>
              </a:ext>
            </a:extLst>
          </p:cNvPr>
          <p:cNvSpPr>
            <a:spLocks noGrp="1"/>
          </p:cNvSpPr>
          <p:nvPr>
            <p:ph type="sldNum" sz="quarter" idx="12"/>
          </p:nvPr>
        </p:nvSpPr>
        <p:spPr/>
        <p:txBody>
          <a:bodyPr/>
          <a:lstStyle/>
          <a:p>
            <a:fld id="{87D1A3B5-26E5-45CF-9DDC-6BBD8CAF7B5E}" type="slidenum">
              <a:rPr lang="en-GB" smtClean="0"/>
              <a:t>‹#›</a:t>
            </a:fld>
            <a:endParaRPr lang="en-GB"/>
          </a:p>
        </p:txBody>
      </p:sp>
    </p:spTree>
    <p:extLst>
      <p:ext uri="{BB962C8B-B14F-4D97-AF65-F5344CB8AC3E}">
        <p14:creationId xmlns:p14="http://schemas.microsoft.com/office/powerpoint/2010/main" val="4007717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3D0466-08F5-CBC4-FC00-6F3E81787D29}"/>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31C7A521-71BB-3AA0-ED3D-74DA9A7B26B1}"/>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a16="http://schemas.microsoft.com/office/drawing/2014/main" id="{DADA30CC-7C80-66E9-9C31-FDB516782181}"/>
              </a:ext>
            </a:extLst>
          </p:cNvPr>
          <p:cNvSpPr>
            <a:spLocks noGrp="1"/>
          </p:cNvSpPr>
          <p:nvPr>
            <p:ph type="dt" sz="half" idx="10"/>
          </p:nvPr>
        </p:nvSpPr>
        <p:spPr/>
        <p:txBody>
          <a:bodyPr/>
          <a:lstStyle/>
          <a:p>
            <a:fld id="{F8C24B42-6828-40B8-BC4E-F6124BA046C4}" type="datetimeFigureOut">
              <a:rPr lang="en-GB" smtClean="0"/>
              <a:t>24/05/2024</a:t>
            </a:fld>
            <a:endParaRPr lang="en-GB"/>
          </a:p>
        </p:txBody>
      </p:sp>
      <p:sp>
        <p:nvSpPr>
          <p:cNvPr id="5" name="Plassholder for bunntekst 4">
            <a:extLst>
              <a:ext uri="{FF2B5EF4-FFF2-40B4-BE49-F238E27FC236}">
                <a16:creationId xmlns:a16="http://schemas.microsoft.com/office/drawing/2014/main" id="{268A1C5E-8D99-7411-5A3A-9E801A0881F8}"/>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6DC268D-73BD-7E8F-1D9E-627F6A87A202}"/>
              </a:ext>
            </a:extLst>
          </p:cNvPr>
          <p:cNvSpPr>
            <a:spLocks noGrp="1"/>
          </p:cNvSpPr>
          <p:nvPr>
            <p:ph type="sldNum" sz="quarter" idx="12"/>
          </p:nvPr>
        </p:nvSpPr>
        <p:spPr/>
        <p:txBody>
          <a:bodyPr/>
          <a:lstStyle/>
          <a:p>
            <a:fld id="{87D1A3B5-26E5-45CF-9DDC-6BBD8CAF7B5E}" type="slidenum">
              <a:rPr lang="en-GB" smtClean="0"/>
              <a:t>‹#›</a:t>
            </a:fld>
            <a:endParaRPr lang="en-GB"/>
          </a:p>
        </p:txBody>
      </p:sp>
    </p:spTree>
    <p:extLst>
      <p:ext uri="{BB962C8B-B14F-4D97-AF65-F5344CB8AC3E}">
        <p14:creationId xmlns:p14="http://schemas.microsoft.com/office/powerpoint/2010/main" val="1019303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lysbilde_1_Lyserød">
    <p:bg>
      <p:bgPr>
        <a:solidFill>
          <a:srgbClr val="E69391"/>
        </a:solidFill>
        <a:effectLst/>
      </p:bgPr>
    </p:bg>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9CEA70BE-F1D5-1647-9A04-147506F8396F}"/>
              </a:ext>
            </a:extLst>
          </p:cNvPr>
          <p:cNvSpPr>
            <a:spLocks noGrp="1"/>
          </p:cNvSpPr>
          <p:nvPr>
            <p:ph type="ctrTitle" hasCustomPrompt="1"/>
          </p:nvPr>
        </p:nvSpPr>
        <p:spPr>
          <a:xfrm>
            <a:off x="1633032" y="1633031"/>
            <a:ext cx="8925936" cy="1876931"/>
          </a:xfrm>
          <a:prstGeom prst="rect">
            <a:avLst/>
          </a:prstGeom>
        </p:spPr>
        <p:txBody>
          <a:bodyPr anchor="b"/>
          <a:lstStyle>
            <a:lvl1pPr algn="ctr">
              <a:defRPr sz="6600" b="1" i="0">
                <a:solidFill>
                  <a:schemeClr val="tx1"/>
                </a:solidFill>
                <a:latin typeface="Arial Narrow" panose="020B0604020202020204" pitchFamily="34" charset="0"/>
                <a:cs typeface="Arial Narrow" panose="020B0604020202020204" pitchFamily="34" charset="0"/>
              </a:defRPr>
            </a:lvl1pPr>
          </a:lstStyle>
          <a:p>
            <a:r>
              <a:rPr lang="nb-NO"/>
              <a:t>KLIKK FOR Å REDIGERE</a:t>
            </a:r>
          </a:p>
        </p:txBody>
      </p:sp>
      <p:sp>
        <p:nvSpPr>
          <p:cNvPr id="5" name="Undertittel 2">
            <a:extLst>
              <a:ext uri="{FF2B5EF4-FFF2-40B4-BE49-F238E27FC236}">
                <a16:creationId xmlns:a16="http://schemas.microsoft.com/office/drawing/2014/main" id="{F39536A6-C9B4-1340-8BCD-F43FA7ACBC22}"/>
              </a:ext>
            </a:extLst>
          </p:cNvPr>
          <p:cNvSpPr>
            <a:spLocks noGrp="1"/>
          </p:cNvSpPr>
          <p:nvPr>
            <p:ph type="subTitle" idx="1"/>
          </p:nvPr>
        </p:nvSpPr>
        <p:spPr>
          <a:xfrm>
            <a:off x="1633032" y="3602038"/>
            <a:ext cx="8925936" cy="1611306"/>
          </a:xfrm>
          <a:prstGeom prst="rect">
            <a:avLst/>
          </a:prstGeom>
        </p:spPr>
        <p:txBody>
          <a:bodyPr/>
          <a:lstStyle>
            <a:lvl1pPr marL="0" indent="0" algn="ctr">
              <a:buNone/>
              <a:defRPr sz="24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16362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5A38EB-3F21-BB96-FF48-2010D43259FA}"/>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D4FB7133-0849-667E-FEBF-CB5D7BB03BCF}"/>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a16="http://schemas.microsoft.com/office/drawing/2014/main" id="{BC8F3EBA-6DAE-567D-9330-68D542F58CB3}"/>
              </a:ext>
            </a:extLst>
          </p:cNvPr>
          <p:cNvSpPr>
            <a:spLocks noGrp="1"/>
          </p:cNvSpPr>
          <p:nvPr>
            <p:ph type="dt" sz="half" idx="10"/>
          </p:nvPr>
        </p:nvSpPr>
        <p:spPr/>
        <p:txBody>
          <a:bodyPr/>
          <a:lstStyle/>
          <a:p>
            <a:fld id="{08BBC64E-80B0-4D36-98AB-048E112E0D67}" type="datetimeFigureOut">
              <a:rPr lang="en-GB" smtClean="0"/>
              <a:t>24/05/2024</a:t>
            </a:fld>
            <a:endParaRPr lang="en-GB"/>
          </a:p>
        </p:txBody>
      </p:sp>
      <p:sp>
        <p:nvSpPr>
          <p:cNvPr id="5" name="Plassholder for bunntekst 4">
            <a:extLst>
              <a:ext uri="{FF2B5EF4-FFF2-40B4-BE49-F238E27FC236}">
                <a16:creationId xmlns:a16="http://schemas.microsoft.com/office/drawing/2014/main" id="{70EC7815-794E-9220-86EB-E165ED097113}"/>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CA8167A6-528D-1944-9D0B-EEF678E2753A}"/>
              </a:ext>
            </a:extLst>
          </p:cNvPr>
          <p:cNvSpPr>
            <a:spLocks noGrp="1"/>
          </p:cNvSpPr>
          <p:nvPr>
            <p:ph type="sldNum" sz="quarter" idx="12"/>
          </p:nvPr>
        </p:nvSpPr>
        <p:spPr/>
        <p:txBody>
          <a:bodyPr/>
          <a:lstStyle/>
          <a:p>
            <a:fld id="{6B95E12B-EFE2-4FD2-B92C-AA07641C73DD}" type="slidenum">
              <a:rPr lang="en-GB" smtClean="0"/>
              <a:t>‹#›</a:t>
            </a:fld>
            <a:endParaRPr lang="en-GB"/>
          </a:p>
        </p:txBody>
      </p:sp>
    </p:spTree>
    <p:extLst>
      <p:ext uri="{BB962C8B-B14F-4D97-AF65-F5344CB8AC3E}">
        <p14:creationId xmlns:p14="http://schemas.microsoft.com/office/powerpoint/2010/main" val="3744723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FF5726-494D-C6B5-1950-EEA733FB5F85}"/>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GB"/>
          </a:p>
        </p:txBody>
      </p:sp>
      <p:sp>
        <p:nvSpPr>
          <p:cNvPr id="3" name="Plassholder for tekst 2">
            <a:extLst>
              <a:ext uri="{FF2B5EF4-FFF2-40B4-BE49-F238E27FC236}">
                <a16:creationId xmlns:a16="http://schemas.microsoft.com/office/drawing/2014/main" id="{DF124381-F3A5-B524-C0BF-856DB93E6F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25E54FA-19C6-1E2B-5510-EE3FA6BB87D9}"/>
              </a:ext>
            </a:extLst>
          </p:cNvPr>
          <p:cNvSpPr>
            <a:spLocks noGrp="1"/>
          </p:cNvSpPr>
          <p:nvPr>
            <p:ph type="dt" sz="half" idx="10"/>
          </p:nvPr>
        </p:nvSpPr>
        <p:spPr/>
        <p:txBody>
          <a:bodyPr/>
          <a:lstStyle/>
          <a:p>
            <a:fld id="{08BBC64E-80B0-4D36-98AB-048E112E0D67}" type="datetimeFigureOut">
              <a:rPr lang="en-GB" smtClean="0"/>
              <a:t>24/05/2024</a:t>
            </a:fld>
            <a:endParaRPr lang="en-GB"/>
          </a:p>
        </p:txBody>
      </p:sp>
      <p:sp>
        <p:nvSpPr>
          <p:cNvPr id="5" name="Plassholder for bunntekst 4">
            <a:extLst>
              <a:ext uri="{FF2B5EF4-FFF2-40B4-BE49-F238E27FC236}">
                <a16:creationId xmlns:a16="http://schemas.microsoft.com/office/drawing/2014/main" id="{B7BD5668-27DB-C512-0FAE-EA03CD28F3B4}"/>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9298632A-F0D8-A97F-CD02-2D8283A7A663}"/>
              </a:ext>
            </a:extLst>
          </p:cNvPr>
          <p:cNvSpPr>
            <a:spLocks noGrp="1"/>
          </p:cNvSpPr>
          <p:nvPr>
            <p:ph type="sldNum" sz="quarter" idx="12"/>
          </p:nvPr>
        </p:nvSpPr>
        <p:spPr/>
        <p:txBody>
          <a:bodyPr/>
          <a:lstStyle/>
          <a:p>
            <a:fld id="{6B95E12B-EFE2-4FD2-B92C-AA07641C73DD}" type="slidenum">
              <a:rPr lang="en-GB" smtClean="0"/>
              <a:t>‹#›</a:t>
            </a:fld>
            <a:endParaRPr lang="en-GB"/>
          </a:p>
        </p:txBody>
      </p:sp>
    </p:spTree>
    <p:extLst>
      <p:ext uri="{BB962C8B-B14F-4D97-AF65-F5344CB8AC3E}">
        <p14:creationId xmlns:p14="http://schemas.microsoft.com/office/powerpoint/2010/main" val="1984612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0E0F74-2129-2F49-419F-B96A056660E6}"/>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F9730D66-792A-B9BB-C445-12B3DD50AB24}"/>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innhold 3">
            <a:extLst>
              <a:ext uri="{FF2B5EF4-FFF2-40B4-BE49-F238E27FC236}">
                <a16:creationId xmlns:a16="http://schemas.microsoft.com/office/drawing/2014/main" id="{AA7C00F1-C2CD-7F62-74D8-D68B7C65E4B7}"/>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5" name="Plassholder for dato 4">
            <a:extLst>
              <a:ext uri="{FF2B5EF4-FFF2-40B4-BE49-F238E27FC236}">
                <a16:creationId xmlns:a16="http://schemas.microsoft.com/office/drawing/2014/main" id="{F4E47DB8-6694-2BD1-CA1A-C339C1EA1052}"/>
              </a:ext>
            </a:extLst>
          </p:cNvPr>
          <p:cNvSpPr>
            <a:spLocks noGrp="1"/>
          </p:cNvSpPr>
          <p:nvPr>
            <p:ph type="dt" sz="half" idx="10"/>
          </p:nvPr>
        </p:nvSpPr>
        <p:spPr/>
        <p:txBody>
          <a:bodyPr/>
          <a:lstStyle/>
          <a:p>
            <a:fld id="{08BBC64E-80B0-4D36-98AB-048E112E0D67}" type="datetimeFigureOut">
              <a:rPr lang="en-GB" smtClean="0"/>
              <a:t>24/05/2024</a:t>
            </a:fld>
            <a:endParaRPr lang="en-GB"/>
          </a:p>
        </p:txBody>
      </p:sp>
      <p:sp>
        <p:nvSpPr>
          <p:cNvPr id="6" name="Plassholder for bunntekst 5">
            <a:extLst>
              <a:ext uri="{FF2B5EF4-FFF2-40B4-BE49-F238E27FC236}">
                <a16:creationId xmlns:a16="http://schemas.microsoft.com/office/drawing/2014/main" id="{98A3B1D9-2571-F3B2-0353-6F41A09B57E7}"/>
              </a:ext>
            </a:extLst>
          </p:cNvPr>
          <p:cNvSpPr>
            <a:spLocks noGrp="1"/>
          </p:cNvSpPr>
          <p:nvPr>
            <p:ph type="ftr" sz="quarter" idx="11"/>
          </p:nvPr>
        </p:nvSpPr>
        <p:spPr/>
        <p:txBody>
          <a:bodyPr/>
          <a:lstStyle/>
          <a:p>
            <a:endParaRPr lang="en-GB"/>
          </a:p>
        </p:txBody>
      </p:sp>
      <p:sp>
        <p:nvSpPr>
          <p:cNvPr id="7" name="Plassholder for lysbildenummer 6">
            <a:extLst>
              <a:ext uri="{FF2B5EF4-FFF2-40B4-BE49-F238E27FC236}">
                <a16:creationId xmlns:a16="http://schemas.microsoft.com/office/drawing/2014/main" id="{516F5810-BE60-AD90-4CBC-4CFEF56CB651}"/>
              </a:ext>
            </a:extLst>
          </p:cNvPr>
          <p:cNvSpPr>
            <a:spLocks noGrp="1"/>
          </p:cNvSpPr>
          <p:nvPr>
            <p:ph type="sldNum" sz="quarter" idx="12"/>
          </p:nvPr>
        </p:nvSpPr>
        <p:spPr/>
        <p:txBody>
          <a:bodyPr/>
          <a:lstStyle/>
          <a:p>
            <a:fld id="{6B95E12B-EFE2-4FD2-B92C-AA07641C73DD}" type="slidenum">
              <a:rPr lang="en-GB" smtClean="0"/>
              <a:t>‹#›</a:t>
            </a:fld>
            <a:endParaRPr lang="en-GB"/>
          </a:p>
        </p:txBody>
      </p:sp>
    </p:spTree>
    <p:extLst>
      <p:ext uri="{BB962C8B-B14F-4D97-AF65-F5344CB8AC3E}">
        <p14:creationId xmlns:p14="http://schemas.microsoft.com/office/powerpoint/2010/main" val="412865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B2D47D-CC91-949B-FD50-306FEB949299}"/>
              </a:ext>
            </a:extLst>
          </p:cNvPr>
          <p:cNvSpPr>
            <a:spLocks noGrp="1"/>
          </p:cNvSpPr>
          <p:nvPr>
            <p:ph type="title"/>
          </p:nvPr>
        </p:nvSpPr>
        <p:spPr>
          <a:xfrm>
            <a:off x="839788" y="365125"/>
            <a:ext cx="10515600" cy="1325563"/>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93F659D2-39CA-B954-59B2-238530D1F8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297248E4-3C04-6F86-C6B5-9F0776771E0D}"/>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5" name="Plassholder for tekst 4">
            <a:extLst>
              <a:ext uri="{FF2B5EF4-FFF2-40B4-BE49-F238E27FC236}">
                <a16:creationId xmlns:a16="http://schemas.microsoft.com/office/drawing/2014/main" id="{51786270-A5F4-9A90-E68B-D55E96CD6A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E71B80F3-1F8E-0D7E-7FE4-AFCAE08B08B7}"/>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7" name="Plassholder for dato 6">
            <a:extLst>
              <a:ext uri="{FF2B5EF4-FFF2-40B4-BE49-F238E27FC236}">
                <a16:creationId xmlns:a16="http://schemas.microsoft.com/office/drawing/2014/main" id="{B4336ABF-377A-D474-6617-4072973A28C7}"/>
              </a:ext>
            </a:extLst>
          </p:cNvPr>
          <p:cNvSpPr>
            <a:spLocks noGrp="1"/>
          </p:cNvSpPr>
          <p:nvPr>
            <p:ph type="dt" sz="half" idx="10"/>
          </p:nvPr>
        </p:nvSpPr>
        <p:spPr/>
        <p:txBody>
          <a:bodyPr/>
          <a:lstStyle/>
          <a:p>
            <a:fld id="{08BBC64E-80B0-4D36-98AB-048E112E0D67}" type="datetimeFigureOut">
              <a:rPr lang="en-GB" smtClean="0"/>
              <a:t>24/05/2024</a:t>
            </a:fld>
            <a:endParaRPr lang="en-GB"/>
          </a:p>
        </p:txBody>
      </p:sp>
      <p:sp>
        <p:nvSpPr>
          <p:cNvPr id="8" name="Plassholder for bunntekst 7">
            <a:extLst>
              <a:ext uri="{FF2B5EF4-FFF2-40B4-BE49-F238E27FC236}">
                <a16:creationId xmlns:a16="http://schemas.microsoft.com/office/drawing/2014/main" id="{28F5DCF4-19AB-5C4D-630D-CEC161AB13A1}"/>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BB9AB1DC-C254-97AD-475F-492136C79219}"/>
              </a:ext>
            </a:extLst>
          </p:cNvPr>
          <p:cNvSpPr>
            <a:spLocks noGrp="1"/>
          </p:cNvSpPr>
          <p:nvPr>
            <p:ph type="sldNum" sz="quarter" idx="12"/>
          </p:nvPr>
        </p:nvSpPr>
        <p:spPr/>
        <p:txBody>
          <a:bodyPr/>
          <a:lstStyle/>
          <a:p>
            <a:fld id="{6B95E12B-EFE2-4FD2-B92C-AA07641C73DD}" type="slidenum">
              <a:rPr lang="en-GB" smtClean="0"/>
              <a:t>‹#›</a:t>
            </a:fld>
            <a:endParaRPr lang="en-GB"/>
          </a:p>
        </p:txBody>
      </p:sp>
    </p:spTree>
    <p:extLst>
      <p:ext uri="{BB962C8B-B14F-4D97-AF65-F5344CB8AC3E}">
        <p14:creationId xmlns:p14="http://schemas.microsoft.com/office/powerpoint/2010/main" val="248486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C0D5D9-DB4F-D062-13B1-770B862A1ED4}"/>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22717B4F-B0D2-B91C-4D3E-26C3BAA9B601}"/>
              </a:ext>
            </a:extLst>
          </p:cNvPr>
          <p:cNvSpPr>
            <a:spLocks noGrp="1"/>
          </p:cNvSpPr>
          <p:nvPr>
            <p:ph type="dt" sz="half" idx="10"/>
          </p:nvPr>
        </p:nvSpPr>
        <p:spPr/>
        <p:txBody>
          <a:bodyPr/>
          <a:lstStyle/>
          <a:p>
            <a:fld id="{08BBC64E-80B0-4D36-98AB-048E112E0D67}" type="datetimeFigureOut">
              <a:rPr lang="en-GB" smtClean="0"/>
              <a:t>24/05/2024</a:t>
            </a:fld>
            <a:endParaRPr lang="en-GB"/>
          </a:p>
        </p:txBody>
      </p:sp>
      <p:sp>
        <p:nvSpPr>
          <p:cNvPr id="4" name="Plassholder for bunntekst 3">
            <a:extLst>
              <a:ext uri="{FF2B5EF4-FFF2-40B4-BE49-F238E27FC236}">
                <a16:creationId xmlns:a16="http://schemas.microsoft.com/office/drawing/2014/main" id="{6CA44B60-FB26-9C55-0BA8-BBD3508F62ED}"/>
              </a:ext>
            </a:extLst>
          </p:cNvPr>
          <p:cNvSpPr>
            <a:spLocks noGrp="1"/>
          </p:cNvSpPr>
          <p:nvPr>
            <p:ph type="ftr" sz="quarter" idx="11"/>
          </p:nvPr>
        </p:nvSpPr>
        <p:spPr/>
        <p:txBody>
          <a:bodyPr/>
          <a:lstStyle/>
          <a:p>
            <a:endParaRPr lang="en-GB"/>
          </a:p>
        </p:txBody>
      </p:sp>
      <p:sp>
        <p:nvSpPr>
          <p:cNvPr id="5" name="Plassholder for lysbildenummer 4">
            <a:extLst>
              <a:ext uri="{FF2B5EF4-FFF2-40B4-BE49-F238E27FC236}">
                <a16:creationId xmlns:a16="http://schemas.microsoft.com/office/drawing/2014/main" id="{186D92B7-53D5-D171-66B5-E2598D46708C}"/>
              </a:ext>
            </a:extLst>
          </p:cNvPr>
          <p:cNvSpPr>
            <a:spLocks noGrp="1"/>
          </p:cNvSpPr>
          <p:nvPr>
            <p:ph type="sldNum" sz="quarter" idx="12"/>
          </p:nvPr>
        </p:nvSpPr>
        <p:spPr/>
        <p:txBody>
          <a:bodyPr/>
          <a:lstStyle/>
          <a:p>
            <a:fld id="{6B95E12B-EFE2-4FD2-B92C-AA07641C73DD}" type="slidenum">
              <a:rPr lang="en-GB" smtClean="0"/>
              <a:t>‹#›</a:t>
            </a:fld>
            <a:endParaRPr lang="en-GB"/>
          </a:p>
        </p:txBody>
      </p:sp>
    </p:spTree>
    <p:extLst>
      <p:ext uri="{BB962C8B-B14F-4D97-AF65-F5344CB8AC3E}">
        <p14:creationId xmlns:p14="http://schemas.microsoft.com/office/powerpoint/2010/main" val="352405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C7399BA8-9920-0F9A-ED42-04482DD5DB06}"/>
              </a:ext>
            </a:extLst>
          </p:cNvPr>
          <p:cNvSpPr>
            <a:spLocks noGrp="1"/>
          </p:cNvSpPr>
          <p:nvPr>
            <p:ph type="dt" sz="half" idx="10"/>
          </p:nvPr>
        </p:nvSpPr>
        <p:spPr/>
        <p:txBody>
          <a:bodyPr/>
          <a:lstStyle/>
          <a:p>
            <a:fld id="{08BBC64E-80B0-4D36-98AB-048E112E0D67}" type="datetimeFigureOut">
              <a:rPr lang="en-GB" smtClean="0"/>
              <a:t>24/05/2024</a:t>
            </a:fld>
            <a:endParaRPr lang="en-GB"/>
          </a:p>
        </p:txBody>
      </p:sp>
      <p:sp>
        <p:nvSpPr>
          <p:cNvPr id="3" name="Plassholder for bunntekst 2">
            <a:extLst>
              <a:ext uri="{FF2B5EF4-FFF2-40B4-BE49-F238E27FC236}">
                <a16:creationId xmlns:a16="http://schemas.microsoft.com/office/drawing/2014/main" id="{A76E6AB1-3591-BE54-24D6-838FD7198F81}"/>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4CAB501F-A5C3-B1E3-2CB2-CAD2305EF8AC}"/>
              </a:ext>
            </a:extLst>
          </p:cNvPr>
          <p:cNvSpPr>
            <a:spLocks noGrp="1"/>
          </p:cNvSpPr>
          <p:nvPr>
            <p:ph type="sldNum" sz="quarter" idx="12"/>
          </p:nvPr>
        </p:nvSpPr>
        <p:spPr/>
        <p:txBody>
          <a:bodyPr/>
          <a:lstStyle/>
          <a:p>
            <a:fld id="{6B95E12B-EFE2-4FD2-B92C-AA07641C73DD}" type="slidenum">
              <a:rPr lang="en-GB" smtClean="0"/>
              <a:t>‹#›</a:t>
            </a:fld>
            <a:endParaRPr lang="en-GB"/>
          </a:p>
        </p:txBody>
      </p:sp>
    </p:spTree>
    <p:extLst>
      <p:ext uri="{BB962C8B-B14F-4D97-AF65-F5344CB8AC3E}">
        <p14:creationId xmlns:p14="http://schemas.microsoft.com/office/powerpoint/2010/main" val="277530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923884-EE1E-71A5-AC15-C324E668759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A2CB36B6-6527-4B4E-75E2-EE3AB460B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tekst 3">
            <a:extLst>
              <a:ext uri="{FF2B5EF4-FFF2-40B4-BE49-F238E27FC236}">
                <a16:creationId xmlns:a16="http://schemas.microsoft.com/office/drawing/2014/main" id="{EDB3F9F3-BAFE-684B-10A9-259D893FF3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79A7E41-9CE6-5B6B-C10B-A08BEE38E585}"/>
              </a:ext>
            </a:extLst>
          </p:cNvPr>
          <p:cNvSpPr>
            <a:spLocks noGrp="1"/>
          </p:cNvSpPr>
          <p:nvPr>
            <p:ph type="dt" sz="half" idx="10"/>
          </p:nvPr>
        </p:nvSpPr>
        <p:spPr/>
        <p:txBody>
          <a:bodyPr/>
          <a:lstStyle/>
          <a:p>
            <a:fld id="{08BBC64E-80B0-4D36-98AB-048E112E0D67}" type="datetimeFigureOut">
              <a:rPr lang="en-GB" smtClean="0"/>
              <a:t>24/05/2024</a:t>
            </a:fld>
            <a:endParaRPr lang="en-GB"/>
          </a:p>
        </p:txBody>
      </p:sp>
      <p:sp>
        <p:nvSpPr>
          <p:cNvPr id="6" name="Plassholder for bunntekst 5">
            <a:extLst>
              <a:ext uri="{FF2B5EF4-FFF2-40B4-BE49-F238E27FC236}">
                <a16:creationId xmlns:a16="http://schemas.microsoft.com/office/drawing/2014/main" id="{56922F5F-0F6E-3083-39F0-93796056A7D2}"/>
              </a:ext>
            </a:extLst>
          </p:cNvPr>
          <p:cNvSpPr>
            <a:spLocks noGrp="1"/>
          </p:cNvSpPr>
          <p:nvPr>
            <p:ph type="ftr" sz="quarter" idx="11"/>
          </p:nvPr>
        </p:nvSpPr>
        <p:spPr/>
        <p:txBody>
          <a:bodyPr/>
          <a:lstStyle/>
          <a:p>
            <a:endParaRPr lang="en-GB"/>
          </a:p>
        </p:txBody>
      </p:sp>
      <p:sp>
        <p:nvSpPr>
          <p:cNvPr id="7" name="Plassholder for lysbildenummer 6">
            <a:extLst>
              <a:ext uri="{FF2B5EF4-FFF2-40B4-BE49-F238E27FC236}">
                <a16:creationId xmlns:a16="http://schemas.microsoft.com/office/drawing/2014/main" id="{975B4BD4-ED34-8AD7-46F3-715ACDECEBDD}"/>
              </a:ext>
            </a:extLst>
          </p:cNvPr>
          <p:cNvSpPr>
            <a:spLocks noGrp="1"/>
          </p:cNvSpPr>
          <p:nvPr>
            <p:ph type="sldNum" sz="quarter" idx="12"/>
          </p:nvPr>
        </p:nvSpPr>
        <p:spPr/>
        <p:txBody>
          <a:bodyPr/>
          <a:lstStyle/>
          <a:p>
            <a:fld id="{6B95E12B-EFE2-4FD2-B92C-AA07641C73DD}" type="slidenum">
              <a:rPr lang="en-GB" smtClean="0"/>
              <a:t>‹#›</a:t>
            </a:fld>
            <a:endParaRPr lang="en-GB"/>
          </a:p>
        </p:txBody>
      </p:sp>
    </p:spTree>
    <p:extLst>
      <p:ext uri="{BB962C8B-B14F-4D97-AF65-F5344CB8AC3E}">
        <p14:creationId xmlns:p14="http://schemas.microsoft.com/office/powerpoint/2010/main" val="3584074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54E696-A4F7-A565-1222-832BD11DADC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GB"/>
          </a:p>
        </p:txBody>
      </p:sp>
      <p:sp>
        <p:nvSpPr>
          <p:cNvPr id="3" name="Plassholder for bilde 2">
            <a:extLst>
              <a:ext uri="{FF2B5EF4-FFF2-40B4-BE49-F238E27FC236}">
                <a16:creationId xmlns:a16="http://schemas.microsoft.com/office/drawing/2014/main" id="{AA2B4C74-291E-D483-D4F7-2B09C75525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Plassholder for tekst 3">
            <a:extLst>
              <a:ext uri="{FF2B5EF4-FFF2-40B4-BE49-F238E27FC236}">
                <a16:creationId xmlns:a16="http://schemas.microsoft.com/office/drawing/2014/main" id="{D9EE9672-7E82-F496-6B17-9885BCE1FC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8C88CE9-C5EE-91E7-AA80-46A8DAFF7A47}"/>
              </a:ext>
            </a:extLst>
          </p:cNvPr>
          <p:cNvSpPr>
            <a:spLocks noGrp="1"/>
          </p:cNvSpPr>
          <p:nvPr>
            <p:ph type="dt" sz="half" idx="10"/>
          </p:nvPr>
        </p:nvSpPr>
        <p:spPr/>
        <p:txBody>
          <a:bodyPr/>
          <a:lstStyle/>
          <a:p>
            <a:fld id="{08BBC64E-80B0-4D36-98AB-048E112E0D67}" type="datetimeFigureOut">
              <a:rPr lang="en-GB" smtClean="0"/>
              <a:t>24/05/2024</a:t>
            </a:fld>
            <a:endParaRPr lang="en-GB"/>
          </a:p>
        </p:txBody>
      </p:sp>
      <p:sp>
        <p:nvSpPr>
          <p:cNvPr id="6" name="Plassholder for bunntekst 5">
            <a:extLst>
              <a:ext uri="{FF2B5EF4-FFF2-40B4-BE49-F238E27FC236}">
                <a16:creationId xmlns:a16="http://schemas.microsoft.com/office/drawing/2014/main" id="{76623A2E-214C-69DA-360B-1F1D12A1B1F6}"/>
              </a:ext>
            </a:extLst>
          </p:cNvPr>
          <p:cNvSpPr>
            <a:spLocks noGrp="1"/>
          </p:cNvSpPr>
          <p:nvPr>
            <p:ph type="ftr" sz="quarter" idx="11"/>
          </p:nvPr>
        </p:nvSpPr>
        <p:spPr/>
        <p:txBody>
          <a:bodyPr/>
          <a:lstStyle/>
          <a:p>
            <a:endParaRPr lang="en-GB"/>
          </a:p>
        </p:txBody>
      </p:sp>
      <p:sp>
        <p:nvSpPr>
          <p:cNvPr id="7" name="Plassholder for lysbildenummer 6">
            <a:extLst>
              <a:ext uri="{FF2B5EF4-FFF2-40B4-BE49-F238E27FC236}">
                <a16:creationId xmlns:a16="http://schemas.microsoft.com/office/drawing/2014/main" id="{CE510BB4-1D30-B615-EEE9-C5CFBA1BE654}"/>
              </a:ext>
            </a:extLst>
          </p:cNvPr>
          <p:cNvSpPr>
            <a:spLocks noGrp="1"/>
          </p:cNvSpPr>
          <p:nvPr>
            <p:ph type="sldNum" sz="quarter" idx="12"/>
          </p:nvPr>
        </p:nvSpPr>
        <p:spPr/>
        <p:txBody>
          <a:bodyPr/>
          <a:lstStyle/>
          <a:p>
            <a:fld id="{6B95E12B-EFE2-4FD2-B92C-AA07641C73DD}" type="slidenum">
              <a:rPr lang="en-GB" smtClean="0"/>
              <a:t>‹#›</a:t>
            </a:fld>
            <a:endParaRPr lang="en-GB"/>
          </a:p>
        </p:txBody>
      </p:sp>
    </p:spTree>
    <p:extLst>
      <p:ext uri="{BB962C8B-B14F-4D97-AF65-F5344CB8AC3E}">
        <p14:creationId xmlns:p14="http://schemas.microsoft.com/office/powerpoint/2010/main" val="2237612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hyperlink" Target="https://amnesty.no/" TargetMode="External"/><Relationship Id="rId2" Type="http://schemas.openxmlformats.org/officeDocument/2006/relationships/theme" Target="../theme/theme3.xml"/><Relationship Id="rId1" Type="http://schemas.openxmlformats.org/officeDocument/2006/relationships/slideLayout" Target="../slideLayouts/slideLayout15.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B4EBFB6F-DC25-4E98-46E5-DD346B97ED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67BD7B60-B8D2-3E37-AF76-3A98CBABC4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a16="http://schemas.microsoft.com/office/drawing/2014/main" id="{3EF11534-8641-75D2-A3C6-DBEECDDB7E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BBC64E-80B0-4D36-98AB-048E112E0D67}" type="datetimeFigureOut">
              <a:rPr lang="en-GB" smtClean="0"/>
              <a:t>24/05/2024</a:t>
            </a:fld>
            <a:endParaRPr lang="en-GB"/>
          </a:p>
        </p:txBody>
      </p:sp>
      <p:sp>
        <p:nvSpPr>
          <p:cNvPr id="5" name="Plassholder for bunntekst 4">
            <a:extLst>
              <a:ext uri="{FF2B5EF4-FFF2-40B4-BE49-F238E27FC236}">
                <a16:creationId xmlns:a16="http://schemas.microsoft.com/office/drawing/2014/main" id="{CFFDBB5A-AFD1-4B6C-BF91-3E09185572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4B77F4D6-94A0-C136-D44A-C1AB3D76F8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5E12B-EFE2-4FD2-B92C-AA07641C73DD}" type="slidenum">
              <a:rPr lang="en-GB" smtClean="0"/>
              <a:t>‹#›</a:t>
            </a:fld>
            <a:endParaRPr lang="en-GB"/>
          </a:p>
        </p:txBody>
      </p:sp>
    </p:spTree>
    <p:extLst>
      <p:ext uri="{BB962C8B-B14F-4D97-AF65-F5344CB8AC3E}">
        <p14:creationId xmlns:p14="http://schemas.microsoft.com/office/powerpoint/2010/main" val="2218829237"/>
      </p:ext>
    </p:extLst>
  </p:cSld>
  <p:clrMap bg1="lt1" tx1="dk1" bg2="lt2" tx2="dk2" accent1="accent1" accent2="accent2" accent3="accent3" accent4="accent4" accent5="accent5" accent6="accent6" hlink="hlink" folHlink="folHlink"/>
  <p:sldLayoutIdLst>
    <p:sldLayoutId id="2147483696" r:id="rId1"/>
    <p:sldLayoutId id="2147483694" r:id="rId2"/>
    <p:sldLayoutId id="2147483697"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B28B3D9F-BA11-C9A1-C5B1-38BC579F04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19178FFB-AFD8-24D2-3562-3E93CEB6A8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a:extLst>
              <a:ext uri="{FF2B5EF4-FFF2-40B4-BE49-F238E27FC236}">
                <a16:creationId xmlns:a16="http://schemas.microsoft.com/office/drawing/2014/main" id="{AAC563DF-CEF5-F07E-FCB8-BEED1417D7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24B42-6828-40B8-BC4E-F6124BA046C4}" type="datetimeFigureOut">
              <a:rPr lang="en-GB" smtClean="0"/>
              <a:t>24/05/2024</a:t>
            </a:fld>
            <a:endParaRPr lang="en-GB"/>
          </a:p>
        </p:txBody>
      </p:sp>
      <p:sp>
        <p:nvSpPr>
          <p:cNvPr id="5" name="Plassholder for bunntekst 4">
            <a:extLst>
              <a:ext uri="{FF2B5EF4-FFF2-40B4-BE49-F238E27FC236}">
                <a16:creationId xmlns:a16="http://schemas.microsoft.com/office/drawing/2014/main" id="{A79AD621-C699-55AB-3AC2-87968F0440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B60CBB85-297E-311F-D3BF-E3183890E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1A3B5-26E5-45CF-9DDC-6BBD8CAF7B5E}" type="slidenum">
              <a:rPr lang="en-GB" smtClean="0"/>
              <a:t>‹#›</a:t>
            </a:fld>
            <a:endParaRPr lang="en-GB"/>
          </a:p>
        </p:txBody>
      </p:sp>
    </p:spTree>
    <p:extLst>
      <p:ext uri="{BB962C8B-B14F-4D97-AF65-F5344CB8AC3E}">
        <p14:creationId xmlns:p14="http://schemas.microsoft.com/office/powerpoint/2010/main" val="21167242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e 3">
            <a:hlinkClick r:id="rId3"/>
            <a:extLst>
              <a:ext uri="{FF2B5EF4-FFF2-40B4-BE49-F238E27FC236}">
                <a16:creationId xmlns:a16="http://schemas.microsoft.com/office/drawing/2014/main" id="{232E7C60-F83E-BB43-989F-46462012ED39}"/>
              </a:ext>
            </a:extLst>
          </p:cNvPr>
          <p:cNvPicPr>
            <a:picLocks noChangeAspect="1"/>
          </p:cNvPicPr>
          <p:nvPr userDrawn="1"/>
        </p:nvPicPr>
        <p:blipFill>
          <a:blip r:embed="rId4"/>
          <a:stretch>
            <a:fillRect/>
          </a:stretch>
        </p:blipFill>
        <p:spPr>
          <a:xfrm>
            <a:off x="10558968" y="5952875"/>
            <a:ext cx="1273032" cy="540000"/>
          </a:xfrm>
          <a:prstGeom prst="rect">
            <a:avLst/>
          </a:prstGeom>
          <a:noFill/>
          <a:ln>
            <a:noFill/>
          </a:ln>
        </p:spPr>
      </p:pic>
    </p:spTree>
    <p:extLst>
      <p:ext uri="{BB962C8B-B14F-4D97-AF65-F5344CB8AC3E}">
        <p14:creationId xmlns:p14="http://schemas.microsoft.com/office/powerpoint/2010/main" val="2380607847"/>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zGeptiSxNCU?feature=oembed"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4374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13B2FE-157C-AC56-FB8F-72460033CE61}"/>
              </a:ext>
            </a:extLst>
          </p:cNvPr>
          <p:cNvSpPr>
            <a:spLocks noGrp="1"/>
          </p:cNvSpPr>
          <p:nvPr>
            <p:ph type="ctrTitle"/>
          </p:nvPr>
        </p:nvSpPr>
        <p:spPr>
          <a:xfrm>
            <a:off x="2901079" y="1679343"/>
            <a:ext cx="6389842" cy="238760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600" b="1" i="0" u="none" strike="noStrike" kern="1200" cap="none" normalizeH="0" baseline="0" noProof="0">
                <a:ln>
                  <a:noFill/>
                </a:ln>
                <a:solidFill>
                  <a:srgbClr val="E8938C"/>
                </a:solidFill>
                <a:effectLst/>
                <a:uLnTx/>
                <a:uFillTx/>
                <a:latin typeface="Baskerville SemiBold" panose="02020502070401020303" pitchFamily="18" charset="0"/>
                <a:ea typeface="Baskerville SemiBold" panose="02020502070401020303" pitchFamily="18" charset="0"/>
                <a:cs typeface="+mn-cs"/>
              </a:rPr>
              <a:t>Stillhet </a:t>
            </a:r>
            <a:r>
              <a:rPr kumimoji="0" lang="nb-NO" sz="9600" b="1" i="0" u="none" strike="noStrike" kern="1200" cap="none" normalizeH="0" baseline="0" noProof="0">
                <a:ln>
                  <a:noFill/>
                </a:ln>
                <a:solidFill>
                  <a:srgbClr val="FFFFFF"/>
                </a:solidFill>
                <a:effectLst/>
                <a:uLnTx/>
                <a:uFillTx/>
                <a:latin typeface="Baskerville SemiBold" panose="02020502070401020303" pitchFamily="18" charset="0"/>
                <a:ea typeface="Baskerville SemiBold" panose="02020502070401020303" pitchFamily="18" charset="0"/>
                <a:cs typeface="+mn-cs"/>
              </a:rPr>
              <a:t>sårer</a:t>
            </a:r>
          </a:p>
        </p:txBody>
      </p:sp>
      <p:pic>
        <p:nvPicPr>
          <p:cNvPr id="6" name="Bilde 5" descr="Et bilde som inneholder tekst, Font, Grafikk, grafisk design&#10;&#10;Automatisk generert beskrivelse">
            <a:extLst>
              <a:ext uri="{FF2B5EF4-FFF2-40B4-BE49-F238E27FC236}">
                <a16:creationId xmlns:a16="http://schemas.microsoft.com/office/drawing/2014/main" id="{4861479A-0AC0-A1D4-35A7-B95B294BB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941" y="5610510"/>
            <a:ext cx="2338444" cy="992456"/>
          </a:xfrm>
          <a:prstGeom prst="rect">
            <a:avLst/>
          </a:prstGeom>
        </p:spPr>
      </p:pic>
      <p:pic>
        <p:nvPicPr>
          <p:cNvPr id="8" name="Bilde 7" descr="Et bilde som inneholder tekst, Grafikk, Font, grafisk design&#10;&#10;Automatisk generert beskrivelse">
            <a:extLst>
              <a:ext uri="{FF2B5EF4-FFF2-40B4-BE49-F238E27FC236}">
                <a16:creationId xmlns:a16="http://schemas.microsoft.com/office/drawing/2014/main" id="{852912C4-3F90-C0AB-EE8E-E412CA187A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2894" y="5747308"/>
            <a:ext cx="1328396" cy="664198"/>
          </a:xfrm>
          <a:prstGeom prst="rect">
            <a:avLst/>
          </a:prstGeom>
        </p:spPr>
      </p:pic>
      <p:pic>
        <p:nvPicPr>
          <p:cNvPr id="4" name="Bilde 3" descr="Et bilde som inneholder tekst, Font, Grafikk, logo&#10;&#10;Automatisk generert beskrivelse">
            <a:extLst>
              <a:ext uri="{FF2B5EF4-FFF2-40B4-BE49-F238E27FC236}">
                <a16:creationId xmlns:a16="http://schemas.microsoft.com/office/drawing/2014/main" id="{3AB383C9-6993-1A2C-226B-C95B082033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3036" y="5610510"/>
            <a:ext cx="1129254" cy="1129254"/>
          </a:xfrm>
          <a:prstGeom prst="rect">
            <a:avLst/>
          </a:prstGeom>
        </p:spPr>
      </p:pic>
    </p:spTree>
    <p:extLst>
      <p:ext uri="{BB962C8B-B14F-4D97-AF65-F5344CB8AC3E}">
        <p14:creationId xmlns:p14="http://schemas.microsoft.com/office/powerpoint/2010/main" val="2514462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a:extLst>
            <a:ext uri="{FF2B5EF4-FFF2-40B4-BE49-F238E27FC236}">
              <a16:creationId xmlns:a16="http://schemas.microsoft.com/office/drawing/2014/main" id="{00D2498C-63E5-21C4-FF2B-23C03D6FA69C}"/>
            </a:ext>
          </a:extLst>
        </p:cNvPr>
        <p:cNvGrpSpPr/>
        <p:nvPr/>
      </p:nvGrpSpPr>
      <p:grpSpPr>
        <a:xfrm>
          <a:off x="0" y="0"/>
          <a:ext cx="0" cy="0"/>
          <a:chOff x="0" y="0"/>
          <a:chExt cx="0" cy="0"/>
        </a:xfrm>
      </p:grpSpPr>
      <p:sp>
        <p:nvSpPr>
          <p:cNvPr id="4" name="Tittel 3">
            <a:extLst>
              <a:ext uri="{FF2B5EF4-FFF2-40B4-BE49-F238E27FC236}">
                <a16:creationId xmlns:a16="http://schemas.microsoft.com/office/drawing/2014/main" id="{EE9148B5-8FD7-06D7-D18A-A0A79CBC00DE}"/>
              </a:ext>
            </a:extLst>
          </p:cNvPr>
          <p:cNvSpPr>
            <a:spLocks noGrp="1"/>
          </p:cNvSpPr>
          <p:nvPr>
            <p:ph type="title"/>
          </p:nvPr>
        </p:nvSpPr>
        <p:spPr>
          <a:xfrm>
            <a:off x="811753" y="2438975"/>
            <a:ext cx="9721850" cy="1980049"/>
          </a:xfrm>
        </p:spPr>
        <p:txBody>
          <a:bodyPr>
            <a:noAutofit/>
          </a:bodyPr>
          <a:lstStyle/>
          <a:p>
            <a:r>
              <a:rPr lang="en-GB" sz="4000" b="1" err="1">
                <a:solidFill>
                  <a:srgbClr val="443742"/>
                </a:solidFill>
                <a:latin typeface="Libre Baskerville" panose="02000000000000000000" pitchFamily="2" charset="0"/>
                <a:cs typeface="Poppins" panose="00000500000000000000" pitchFamily="2" charset="0"/>
              </a:rPr>
              <a:t>Hva</a:t>
            </a:r>
            <a:r>
              <a:rPr lang="en-GB" sz="4000" b="1">
                <a:solidFill>
                  <a:srgbClr val="443742"/>
                </a:solidFill>
                <a:latin typeface="Libre Baskerville" panose="02000000000000000000" pitchFamily="2" charset="0"/>
                <a:cs typeface="Poppins" panose="00000500000000000000" pitchFamily="2" charset="0"/>
              </a:rPr>
              <a:t> </a:t>
            </a:r>
            <a:r>
              <a:rPr lang="en-GB" sz="4000" b="1" err="1">
                <a:solidFill>
                  <a:srgbClr val="443742"/>
                </a:solidFill>
                <a:latin typeface="Libre Baskerville" panose="02000000000000000000" pitchFamily="2" charset="0"/>
                <a:cs typeface="Poppins" panose="00000500000000000000" pitchFamily="2" charset="0"/>
              </a:rPr>
              <a:t>kan</a:t>
            </a:r>
            <a:r>
              <a:rPr lang="en-GB" sz="4000" b="1">
                <a:solidFill>
                  <a:srgbClr val="443742"/>
                </a:solidFill>
                <a:latin typeface="Libre Baskerville" panose="02000000000000000000" pitchFamily="2" charset="0"/>
                <a:cs typeface="Poppins" panose="00000500000000000000" pitchFamily="2" charset="0"/>
              </a:rPr>
              <a:t> du </a:t>
            </a:r>
            <a:r>
              <a:rPr lang="en-GB" sz="4000" b="1" err="1">
                <a:solidFill>
                  <a:srgbClr val="443742"/>
                </a:solidFill>
                <a:latin typeface="Libre Baskerville" panose="02000000000000000000" pitchFamily="2" charset="0"/>
                <a:cs typeface="Poppins" panose="00000500000000000000" pitchFamily="2" charset="0"/>
              </a:rPr>
              <a:t>gjøre</a:t>
            </a:r>
            <a:r>
              <a:rPr lang="en-GB" sz="4000" b="1">
                <a:solidFill>
                  <a:srgbClr val="443742"/>
                </a:solidFill>
                <a:latin typeface="Libre Baskerville" panose="02000000000000000000" pitchFamily="2" charset="0"/>
                <a:cs typeface="Poppins" panose="00000500000000000000" pitchFamily="2" charset="0"/>
              </a:rPr>
              <a:t> </a:t>
            </a:r>
            <a:r>
              <a:rPr lang="en-GB" sz="4000" b="1" err="1">
                <a:solidFill>
                  <a:srgbClr val="443742"/>
                </a:solidFill>
                <a:latin typeface="Libre Baskerville" panose="02000000000000000000" pitchFamily="2" charset="0"/>
                <a:cs typeface="Poppins" panose="00000500000000000000" pitchFamily="2" charset="0"/>
              </a:rPr>
              <a:t>når</a:t>
            </a:r>
            <a:r>
              <a:rPr lang="en-GB" sz="4000" b="1">
                <a:solidFill>
                  <a:srgbClr val="443742"/>
                </a:solidFill>
                <a:latin typeface="Libre Baskerville" panose="02000000000000000000" pitchFamily="2" charset="0"/>
                <a:cs typeface="Poppins" panose="00000500000000000000" pitchFamily="2" charset="0"/>
              </a:rPr>
              <a:t> du er </a:t>
            </a:r>
            <a:r>
              <a:rPr lang="en-GB" sz="4000" b="1" err="1">
                <a:solidFill>
                  <a:srgbClr val="443742"/>
                </a:solidFill>
                <a:latin typeface="Libre Baskerville" panose="02000000000000000000" pitchFamily="2" charset="0"/>
                <a:cs typeface="Poppins" panose="00000500000000000000" pitchFamily="2" charset="0"/>
              </a:rPr>
              <a:t>vitne</a:t>
            </a:r>
            <a:r>
              <a:rPr lang="en-GB" sz="4000" b="1">
                <a:solidFill>
                  <a:srgbClr val="443742"/>
                </a:solidFill>
                <a:latin typeface="Libre Baskerville" panose="02000000000000000000" pitchFamily="2" charset="0"/>
                <a:cs typeface="Poppins" panose="00000500000000000000" pitchFamily="2" charset="0"/>
              </a:rPr>
              <a:t> </a:t>
            </a:r>
            <a:r>
              <a:rPr lang="en-GB" sz="4000" b="1" err="1">
                <a:solidFill>
                  <a:srgbClr val="443742"/>
                </a:solidFill>
                <a:latin typeface="Libre Baskerville" panose="02000000000000000000" pitchFamily="2" charset="0"/>
                <a:cs typeface="Poppins" panose="00000500000000000000" pitchFamily="2" charset="0"/>
              </a:rPr>
              <a:t>til</a:t>
            </a:r>
            <a:r>
              <a:rPr lang="en-GB" sz="4000" b="1">
                <a:solidFill>
                  <a:srgbClr val="443742"/>
                </a:solidFill>
                <a:latin typeface="Libre Baskerville" panose="02000000000000000000" pitchFamily="2" charset="0"/>
                <a:cs typeface="Poppins" panose="00000500000000000000" pitchFamily="2" charset="0"/>
              </a:rPr>
              <a:t> at </a:t>
            </a:r>
            <a:r>
              <a:rPr lang="en-GB" sz="4000" b="1" err="1">
                <a:solidFill>
                  <a:srgbClr val="443742"/>
                </a:solidFill>
                <a:latin typeface="Libre Baskerville" panose="02000000000000000000" pitchFamily="2" charset="0"/>
                <a:cs typeface="Poppins" panose="00000500000000000000" pitchFamily="2" charset="0"/>
              </a:rPr>
              <a:t>andre</a:t>
            </a:r>
            <a:r>
              <a:rPr lang="en-GB" sz="4000" b="1">
                <a:solidFill>
                  <a:srgbClr val="443742"/>
                </a:solidFill>
                <a:latin typeface="Libre Baskerville" panose="02000000000000000000" pitchFamily="2" charset="0"/>
                <a:cs typeface="Poppins" panose="00000500000000000000" pitchFamily="2" charset="0"/>
              </a:rPr>
              <a:t> </a:t>
            </a:r>
            <a:r>
              <a:rPr lang="en-GB" sz="4000" b="1" err="1">
                <a:solidFill>
                  <a:srgbClr val="443742"/>
                </a:solidFill>
                <a:latin typeface="Libre Baskerville" panose="02000000000000000000" pitchFamily="2" charset="0"/>
                <a:cs typeface="Poppins" panose="00000500000000000000" pitchFamily="2" charset="0"/>
              </a:rPr>
              <a:t>utsettes</a:t>
            </a:r>
            <a:r>
              <a:rPr lang="en-GB" sz="4000" b="1">
                <a:solidFill>
                  <a:srgbClr val="443742"/>
                </a:solidFill>
                <a:latin typeface="Libre Baskerville" panose="02000000000000000000" pitchFamily="2" charset="0"/>
                <a:cs typeface="Poppins" panose="00000500000000000000" pitchFamily="2" charset="0"/>
              </a:rPr>
              <a:t> for </a:t>
            </a:r>
            <a:r>
              <a:rPr lang="en-GB" sz="4000" b="1" err="1">
                <a:solidFill>
                  <a:srgbClr val="443742"/>
                </a:solidFill>
                <a:latin typeface="Libre Baskerville" panose="02000000000000000000" pitchFamily="2" charset="0"/>
                <a:cs typeface="Poppins" panose="00000500000000000000" pitchFamily="2" charset="0"/>
              </a:rPr>
              <a:t>hets</a:t>
            </a:r>
            <a:r>
              <a:rPr lang="en-GB" sz="4000" b="1">
                <a:solidFill>
                  <a:srgbClr val="443742"/>
                </a:solidFill>
                <a:latin typeface="Libre Baskerville" panose="02000000000000000000" pitchFamily="2" charset="0"/>
                <a:cs typeface="Poppins" panose="00000500000000000000" pitchFamily="2" charset="0"/>
              </a:rPr>
              <a:t>, </a:t>
            </a:r>
            <a:r>
              <a:rPr lang="en-GB" sz="4000" b="1" err="1">
                <a:solidFill>
                  <a:srgbClr val="443742"/>
                </a:solidFill>
                <a:latin typeface="Libre Baskerville" panose="02000000000000000000" pitchFamily="2" charset="0"/>
                <a:cs typeface="Poppins" panose="00000500000000000000" pitchFamily="2" charset="0"/>
              </a:rPr>
              <a:t>rasisme</a:t>
            </a:r>
            <a:r>
              <a:rPr lang="en-GB" sz="4000" b="1">
                <a:solidFill>
                  <a:srgbClr val="443742"/>
                </a:solidFill>
                <a:latin typeface="Libre Baskerville" panose="02000000000000000000" pitchFamily="2" charset="0"/>
                <a:cs typeface="Poppins" panose="00000500000000000000" pitchFamily="2" charset="0"/>
              </a:rPr>
              <a:t> </a:t>
            </a:r>
            <a:r>
              <a:rPr lang="en-GB" sz="4000" b="1" err="1">
                <a:solidFill>
                  <a:srgbClr val="443742"/>
                </a:solidFill>
                <a:latin typeface="Libre Baskerville" panose="02000000000000000000" pitchFamily="2" charset="0"/>
                <a:cs typeface="Poppins" panose="00000500000000000000" pitchFamily="2" charset="0"/>
              </a:rPr>
              <a:t>og</a:t>
            </a:r>
            <a:r>
              <a:rPr lang="en-GB" sz="4000" b="1">
                <a:solidFill>
                  <a:srgbClr val="443742"/>
                </a:solidFill>
                <a:latin typeface="Libre Baskerville" panose="02000000000000000000" pitchFamily="2" charset="0"/>
                <a:cs typeface="Poppins" panose="00000500000000000000" pitchFamily="2" charset="0"/>
              </a:rPr>
              <a:t> </a:t>
            </a:r>
            <a:r>
              <a:rPr lang="en-GB" sz="4000" b="1" err="1">
                <a:solidFill>
                  <a:srgbClr val="443742"/>
                </a:solidFill>
                <a:latin typeface="Libre Baskerville" panose="02000000000000000000" pitchFamily="2" charset="0"/>
                <a:cs typeface="Poppins" panose="00000500000000000000" pitchFamily="2" charset="0"/>
              </a:rPr>
              <a:t>diskriminering</a:t>
            </a:r>
            <a:r>
              <a:rPr lang="en-GB" sz="4000" b="1">
                <a:solidFill>
                  <a:srgbClr val="443742"/>
                </a:solidFill>
                <a:latin typeface="Libre Baskerville" panose="02000000000000000000" pitchFamily="2" charset="0"/>
                <a:cs typeface="Poppins" panose="00000500000000000000" pitchFamily="2" charset="0"/>
              </a:rPr>
              <a:t>?</a:t>
            </a:r>
          </a:p>
        </p:txBody>
      </p:sp>
      <p:pic>
        <p:nvPicPr>
          <p:cNvPr id="9" name="Bilde 8" descr="Et bilde som inneholder tekst, Font, Grafikk, grafisk design&#10;&#10;Automatisk generert beskrivelse">
            <a:extLst>
              <a:ext uri="{FF2B5EF4-FFF2-40B4-BE49-F238E27FC236}">
                <a16:creationId xmlns:a16="http://schemas.microsoft.com/office/drawing/2014/main" id="{B1DC661E-032D-3312-F0D1-44FFCF711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Tree>
    <p:extLst>
      <p:ext uri="{BB962C8B-B14F-4D97-AF65-F5344CB8AC3E}">
        <p14:creationId xmlns:p14="http://schemas.microsoft.com/office/powerpoint/2010/main" val="3570075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pic>
        <p:nvPicPr>
          <p:cNvPr id="2" name="Bilde 1" descr="Et bilde som inneholder tekst, Font, Grafikk, grafisk design&#10;&#10;Automatisk generert beskrivelse">
            <a:extLst>
              <a:ext uri="{FF2B5EF4-FFF2-40B4-BE49-F238E27FC236}">
                <a16:creationId xmlns:a16="http://schemas.microsoft.com/office/drawing/2014/main" id="{FF9DEE02-0ED9-090B-E0B7-FF67776430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
        <p:nvSpPr>
          <p:cNvPr id="7" name="Tittel 3">
            <a:extLst>
              <a:ext uri="{FF2B5EF4-FFF2-40B4-BE49-F238E27FC236}">
                <a16:creationId xmlns:a16="http://schemas.microsoft.com/office/drawing/2014/main" id="{39348FBE-E7A9-5B70-7237-1C518D7D7C2F}"/>
              </a:ext>
            </a:extLst>
          </p:cNvPr>
          <p:cNvSpPr txBox="1">
            <a:spLocks/>
          </p:cNvSpPr>
          <p:nvPr/>
        </p:nvSpPr>
        <p:spPr>
          <a:xfrm>
            <a:off x="1294446" y="1046145"/>
            <a:ext cx="9785034" cy="9204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a:solidFill>
                  <a:srgbClr val="443742"/>
                </a:solidFill>
                <a:latin typeface="Poppins" panose="00000500000000000000" pitchFamily="2" charset="0"/>
                <a:cs typeface="Poppins" panose="00000500000000000000" pitchFamily="2" charset="0"/>
              </a:rPr>
              <a:t>Hvordan gjennomføre en god dialog?</a:t>
            </a:r>
          </a:p>
        </p:txBody>
      </p:sp>
      <p:sp>
        <p:nvSpPr>
          <p:cNvPr id="10" name="Plassholder for tekst 4">
            <a:extLst>
              <a:ext uri="{FF2B5EF4-FFF2-40B4-BE49-F238E27FC236}">
                <a16:creationId xmlns:a16="http://schemas.microsoft.com/office/drawing/2014/main" id="{1AC92E62-078C-FE72-0A00-636D6C4165B7}"/>
              </a:ext>
            </a:extLst>
          </p:cNvPr>
          <p:cNvSpPr txBox="1">
            <a:spLocks/>
          </p:cNvSpPr>
          <p:nvPr/>
        </p:nvSpPr>
        <p:spPr>
          <a:xfrm>
            <a:off x="1294446" y="2098576"/>
            <a:ext cx="7751081" cy="330590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Clr>
                <a:srgbClr val="E8938C"/>
              </a:buClr>
              <a:buFontTx/>
              <a:buChar char="♥"/>
            </a:pPr>
            <a:r>
              <a:rPr lang="en-GB">
                <a:solidFill>
                  <a:srgbClr val="443742"/>
                </a:solidFill>
                <a:latin typeface="Avenir Next LT Pro" panose="020B0504020202020204" pitchFamily="34" charset="0"/>
              </a:rPr>
              <a:t>Hvordan vi velger å gripe inn ser ulikt ut for alle.</a:t>
            </a:r>
          </a:p>
          <a:p>
            <a:pPr marL="457200" indent="-457200">
              <a:buClr>
                <a:srgbClr val="E8938C"/>
              </a:buClr>
              <a:buFontTx/>
              <a:buChar char="♥"/>
            </a:pPr>
            <a:r>
              <a:rPr lang="en-GB">
                <a:solidFill>
                  <a:srgbClr val="443742"/>
                </a:solidFill>
                <a:latin typeface="Avenir Next LT Pro" panose="020B0504020202020204" pitchFamily="34" charset="0"/>
              </a:rPr>
              <a:t>Husk dette når dere samtaler om situasjonene. Dette er en dialog, ikke debatt.</a:t>
            </a:r>
          </a:p>
          <a:p>
            <a:pPr marL="457200" indent="-457200">
              <a:buClr>
                <a:srgbClr val="E8938C"/>
              </a:buClr>
              <a:buFontTx/>
              <a:buChar char="♥"/>
            </a:pPr>
            <a:r>
              <a:rPr lang="en-GB">
                <a:solidFill>
                  <a:srgbClr val="443742"/>
                </a:solidFill>
                <a:latin typeface="Avenir Next LT Pro" panose="020B0504020202020204" pitchFamily="34" charset="0"/>
              </a:rPr>
              <a:t>Målet er ikke å bli enig, men å finne løsninger som gjør at flere av oss reagerer når andre blir utsatt for hets, rasisme og diskriminering.</a:t>
            </a:r>
          </a:p>
        </p:txBody>
      </p:sp>
    </p:spTree>
    <p:extLst>
      <p:ext uri="{BB962C8B-B14F-4D97-AF65-F5344CB8AC3E}">
        <p14:creationId xmlns:p14="http://schemas.microsoft.com/office/powerpoint/2010/main" val="2209493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EEED"/>
        </a:solidFill>
        <a:effectLst/>
      </p:bgPr>
    </p:bg>
    <p:spTree>
      <p:nvGrpSpPr>
        <p:cNvPr id="1" name=""/>
        <p:cNvGrpSpPr/>
        <p:nvPr/>
      </p:nvGrpSpPr>
      <p:grpSpPr>
        <a:xfrm>
          <a:off x="0" y="0"/>
          <a:ext cx="0" cy="0"/>
          <a:chOff x="0" y="0"/>
          <a:chExt cx="0" cy="0"/>
        </a:xfrm>
      </p:grpSpPr>
      <p:pic>
        <p:nvPicPr>
          <p:cNvPr id="7" name="Bilde 6" descr="Et bilde som inneholder tekst, skjermbilde, Font, nummer&#10;&#10;Automatisk generert beskrivelse">
            <a:extLst>
              <a:ext uri="{FF2B5EF4-FFF2-40B4-BE49-F238E27FC236}">
                <a16:creationId xmlns:a16="http://schemas.microsoft.com/office/drawing/2014/main" id="{C07E891F-732C-D2F4-69CB-6BB4248AB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919" y="0"/>
            <a:ext cx="9700142" cy="6858000"/>
          </a:xfrm>
          <a:prstGeom prst="rect">
            <a:avLst/>
          </a:prstGeom>
        </p:spPr>
      </p:pic>
      <p:pic>
        <p:nvPicPr>
          <p:cNvPr id="4" name="Bilde 3" descr="Et bilde som inneholder tekst, Font, Grafikk, grafisk design&#10;&#10;Automatisk generert beskrivelse">
            <a:extLst>
              <a:ext uri="{FF2B5EF4-FFF2-40B4-BE49-F238E27FC236}">
                <a16:creationId xmlns:a16="http://schemas.microsoft.com/office/drawing/2014/main" id="{657D76A1-8910-1351-C1C6-A9BC0C9522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Tree>
    <p:extLst>
      <p:ext uri="{BB962C8B-B14F-4D97-AF65-F5344CB8AC3E}">
        <p14:creationId xmlns:p14="http://schemas.microsoft.com/office/powerpoint/2010/main" val="3258658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0EF"/>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E9C269CD-64CE-55A6-C3BB-1400294C3DDC}"/>
              </a:ext>
            </a:extLst>
          </p:cNvPr>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02BC3187-9043-A687-F089-F499CB633B1F}"/>
              </a:ext>
            </a:extLst>
          </p:cNvPr>
          <p:cNvSpPr>
            <a:spLocks noGrp="1"/>
          </p:cNvSpPr>
          <p:nvPr>
            <p:ph type="title"/>
          </p:nvPr>
        </p:nvSpPr>
        <p:spPr>
          <a:xfrm>
            <a:off x="838200" y="794220"/>
            <a:ext cx="9856177" cy="1347542"/>
          </a:xfrm>
        </p:spPr>
        <p:txBody>
          <a:bodyPr>
            <a:normAutofit/>
          </a:bodyPr>
          <a:lstStyle/>
          <a:p>
            <a:r>
              <a:rPr lang="en-GB" err="1">
                <a:solidFill>
                  <a:srgbClr val="443742"/>
                </a:solidFill>
                <a:latin typeface="Libre baskerville bold"/>
              </a:rPr>
              <a:t>Skolebussen</a:t>
            </a:r>
            <a:endParaRPr lang="en-GB">
              <a:solidFill>
                <a:srgbClr val="443742"/>
              </a:solidFill>
              <a:latin typeface="Libre baskerville bold" panose="02000000000000000000" pitchFamily="2" charset="0"/>
            </a:endParaRPr>
          </a:p>
        </p:txBody>
      </p:sp>
      <p:sp>
        <p:nvSpPr>
          <p:cNvPr id="3" name="Plassholder for innhold 2">
            <a:extLst>
              <a:ext uri="{FF2B5EF4-FFF2-40B4-BE49-F238E27FC236}">
                <a16:creationId xmlns:a16="http://schemas.microsoft.com/office/drawing/2014/main" id="{21FC6A99-C732-DAF0-24C1-91D4F31D1E8E}"/>
              </a:ext>
            </a:extLst>
          </p:cNvPr>
          <p:cNvSpPr>
            <a:spLocks noGrp="1"/>
          </p:cNvSpPr>
          <p:nvPr>
            <p:ph idx="1"/>
          </p:nvPr>
        </p:nvSpPr>
        <p:spPr>
          <a:xfrm>
            <a:off x="1118523" y="2691296"/>
            <a:ext cx="9954954" cy="2024943"/>
          </a:xfrm>
        </p:spPr>
        <p:txBody>
          <a:bodyPr vert="horz" lIns="91440" tIns="45720" rIns="91440" bIns="45720" rtlCol="0" anchor="t">
            <a:noAutofit/>
          </a:bodyPr>
          <a:lstStyle/>
          <a:p>
            <a:pPr marL="0" indent="0" algn="ctr">
              <a:lnSpc>
                <a:spcPct val="150000"/>
              </a:lnSpc>
              <a:buNone/>
            </a:pPr>
            <a:r>
              <a:rPr lang="nb-NO" sz="2400" kern="100">
                <a:latin typeface="Avenir Next LT Pro Light" panose="020B0304020202020204" pitchFamily="34" charset="0"/>
                <a:ea typeface="+mn-lt"/>
                <a:cs typeface="+mn-lt"/>
              </a:rPr>
              <a:t>Skolen er ferdig. På bussen hjem sitter en elev og gjentatte ganger roper «N****, N****, N****» til tre søsken med brun hud. </a:t>
            </a:r>
          </a:p>
          <a:p>
            <a:pPr marL="0" indent="0" algn="ctr">
              <a:lnSpc>
                <a:spcPct val="150000"/>
              </a:lnSpc>
              <a:buNone/>
            </a:pPr>
            <a:endParaRPr lang="nb-NO" sz="2400" kern="100">
              <a:latin typeface="Avenir Next LT Pro Light" panose="020B0304020202020204" pitchFamily="34" charset="0"/>
              <a:ea typeface="+mn-lt"/>
              <a:cs typeface="+mn-lt"/>
            </a:endParaRPr>
          </a:p>
        </p:txBody>
      </p:sp>
      <p:pic>
        <p:nvPicPr>
          <p:cNvPr id="4" name="Bilde 3" descr="Et bilde som inneholder tekst, Font, Grafikk, grafisk design&#10;&#10;Automatisk generert beskrivelse">
            <a:extLst>
              <a:ext uri="{FF2B5EF4-FFF2-40B4-BE49-F238E27FC236}">
                <a16:creationId xmlns:a16="http://schemas.microsoft.com/office/drawing/2014/main" id="{2137A8A5-8C9C-726C-6DDA-705D727907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
        <p:nvSpPr>
          <p:cNvPr id="5" name="TekstSylinder 4">
            <a:extLst>
              <a:ext uri="{FF2B5EF4-FFF2-40B4-BE49-F238E27FC236}">
                <a16:creationId xmlns:a16="http://schemas.microsoft.com/office/drawing/2014/main" id="{AAADC3C1-A791-F10D-6826-AEA2C5CB597F}"/>
              </a:ext>
            </a:extLst>
          </p:cNvPr>
          <p:cNvSpPr txBox="1"/>
          <p:nvPr/>
        </p:nvSpPr>
        <p:spPr>
          <a:xfrm>
            <a:off x="838200" y="6397776"/>
            <a:ext cx="1229824" cy="338554"/>
          </a:xfrm>
          <a:prstGeom prst="rect">
            <a:avLst/>
          </a:prstGeom>
          <a:noFill/>
        </p:spPr>
        <p:txBody>
          <a:bodyPr wrap="none" lIns="91440" tIns="45720" rIns="91440" bIns="45720" rtlCol="0" anchor="t">
            <a:spAutoFit/>
          </a:bodyPr>
          <a:lstStyle/>
          <a:p>
            <a:r>
              <a:rPr lang="en-GB" sz="1600" b="1">
                <a:latin typeface="Avenir Next LT Pro" panose="020B0504020202020204" pitchFamily="34" charset="0"/>
              </a:rPr>
              <a:t>Kilde</a:t>
            </a:r>
            <a:r>
              <a:rPr lang="en-GB" sz="1600">
                <a:latin typeface="Avenir Next LT Pro" panose="020B0504020202020204" pitchFamily="34" charset="0"/>
              </a:rPr>
              <a:t>: NRK</a:t>
            </a:r>
          </a:p>
        </p:txBody>
      </p:sp>
      <p:pic>
        <p:nvPicPr>
          <p:cNvPr id="9" name="Bilde 8">
            <a:extLst>
              <a:ext uri="{FF2B5EF4-FFF2-40B4-BE49-F238E27FC236}">
                <a16:creationId xmlns:a16="http://schemas.microsoft.com/office/drawing/2014/main" id="{244B1DBE-5D30-1B76-735A-6919CB9A0113}"/>
              </a:ext>
            </a:extLst>
          </p:cNvPr>
          <p:cNvPicPr>
            <a:picLocks noChangeAspect="1"/>
          </p:cNvPicPr>
          <p:nvPr/>
        </p:nvPicPr>
        <p:blipFill>
          <a:blip r:embed="rId5"/>
          <a:stretch>
            <a:fillRect/>
          </a:stretch>
        </p:blipFill>
        <p:spPr>
          <a:xfrm>
            <a:off x="11353800" y="60569"/>
            <a:ext cx="763233" cy="733651"/>
          </a:xfrm>
          <a:prstGeom prst="rect">
            <a:avLst/>
          </a:prstGeom>
        </p:spPr>
      </p:pic>
    </p:spTree>
    <p:extLst>
      <p:ext uri="{BB962C8B-B14F-4D97-AF65-F5344CB8AC3E}">
        <p14:creationId xmlns:p14="http://schemas.microsoft.com/office/powerpoint/2010/main" val="2569257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0EF"/>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D4DE8416-D690-3A16-A17E-1C474BE363D9}"/>
              </a:ext>
            </a:extLst>
          </p:cNvPr>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02BC3187-9043-A687-F089-F499CB633B1F}"/>
              </a:ext>
            </a:extLst>
          </p:cNvPr>
          <p:cNvSpPr>
            <a:spLocks noGrp="1"/>
          </p:cNvSpPr>
          <p:nvPr>
            <p:ph type="title"/>
          </p:nvPr>
        </p:nvSpPr>
        <p:spPr>
          <a:xfrm>
            <a:off x="838200" y="613089"/>
            <a:ext cx="10090637" cy="1347542"/>
          </a:xfrm>
        </p:spPr>
        <p:txBody>
          <a:bodyPr>
            <a:normAutofit/>
          </a:bodyPr>
          <a:lstStyle/>
          <a:p>
            <a:r>
              <a:rPr lang="en-GB">
                <a:solidFill>
                  <a:srgbClr val="443742"/>
                </a:solidFill>
                <a:latin typeface="Libre baskerville bold"/>
              </a:rPr>
              <a:t>I </a:t>
            </a:r>
            <a:r>
              <a:rPr lang="en-GB" err="1">
                <a:solidFill>
                  <a:srgbClr val="443742"/>
                </a:solidFill>
                <a:latin typeface="Libre baskerville bold"/>
              </a:rPr>
              <a:t>skolegården</a:t>
            </a:r>
            <a:r>
              <a:rPr lang="en-GB">
                <a:solidFill>
                  <a:srgbClr val="443742"/>
                </a:solidFill>
                <a:latin typeface="Libre baskerville bold"/>
              </a:rPr>
              <a:t> </a:t>
            </a:r>
            <a:endParaRPr lang="en-GB">
              <a:solidFill>
                <a:srgbClr val="443742"/>
              </a:solidFill>
              <a:latin typeface="Libre baskerville bold" panose="02000000000000000000" pitchFamily="2" charset="0"/>
            </a:endParaRPr>
          </a:p>
        </p:txBody>
      </p:sp>
      <p:sp>
        <p:nvSpPr>
          <p:cNvPr id="3" name="Plassholder for innhold 2">
            <a:extLst>
              <a:ext uri="{FF2B5EF4-FFF2-40B4-BE49-F238E27FC236}">
                <a16:creationId xmlns:a16="http://schemas.microsoft.com/office/drawing/2014/main" id="{21FC6A99-C732-DAF0-24C1-91D4F31D1E8E}"/>
              </a:ext>
            </a:extLst>
          </p:cNvPr>
          <p:cNvSpPr>
            <a:spLocks noGrp="1"/>
          </p:cNvSpPr>
          <p:nvPr>
            <p:ph idx="1"/>
          </p:nvPr>
        </p:nvSpPr>
        <p:spPr>
          <a:xfrm>
            <a:off x="739423" y="1594375"/>
            <a:ext cx="10967154" cy="4495886"/>
          </a:xfrm>
        </p:spPr>
        <p:txBody>
          <a:bodyPr vert="horz" lIns="91440" tIns="45720" rIns="91440" bIns="45720" rtlCol="0" anchor="t">
            <a:noAutofit/>
          </a:bodyPr>
          <a:lstStyle/>
          <a:p>
            <a:pPr marL="0" indent="0" algn="ctr">
              <a:lnSpc>
                <a:spcPct val="150000"/>
              </a:lnSpc>
              <a:buNone/>
            </a:pPr>
            <a:endParaRPr lang="nb-NO" sz="2400" kern="100">
              <a:latin typeface="Avenir Next LT Pro Light" panose="020B0304020202020204" pitchFamily="34" charset="0"/>
              <a:ea typeface="+mn-lt"/>
              <a:cs typeface="+mn-lt"/>
            </a:endParaRPr>
          </a:p>
          <a:p>
            <a:pPr marL="0" indent="0" algn="ctr">
              <a:lnSpc>
                <a:spcPct val="150000"/>
              </a:lnSpc>
              <a:buNone/>
            </a:pPr>
            <a:r>
              <a:rPr lang="nb-NO" sz="2400" kern="100">
                <a:latin typeface="Avenir Next LT Pro Light" panose="020B0304020202020204" pitchFamily="34" charset="0"/>
                <a:ea typeface="+mn-lt"/>
                <a:cs typeface="+mn-lt"/>
              </a:rPr>
              <a:t>En jente med jødisk bakgrunn står i skolegården. Det kommer en gjeng med eldre gutter bort til henne. En av guttene i gjengen spør «Du er jøden, ikke sant?». Deretter slenger et par av de andre i gjengen «Jøde!» og «Forbanna jøde» etter jenta, før de går.</a:t>
            </a:r>
          </a:p>
        </p:txBody>
      </p:sp>
      <p:pic>
        <p:nvPicPr>
          <p:cNvPr id="4" name="Bilde 3" descr="Et bilde som inneholder tekst, Font, Grafikk, grafisk design&#10;&#10;Automatisk generert beskrivelse">
            <a:extLst>
              <a:ext uri="{FF2B5EF4-FFF2-40B4-BE49-F238E27FC236}">
                <a16:creationId xmlns:a16="http://schemas.microsoft.com/office/drawing/2014/main" id="{2137A8A5-8C9C-726C-6DDA-705D727907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
        <p:nvSpPr>
          <p:cNvPr id="5" name="TekstSylinder 4">
            <a:extLst>
              <a:ext uri="{FF2B5EF4-FFF2-40B4-BE49-F238E27FC236}">
                <a16:creationId xmlns:a16="http://schemas.microsoft.com/office/drawing/2014/main" id="{AAADC3C1-A791-F10D-6826-AEA2C5CB597F}"/>
              </a:ext>
            </a:extLst>
          </p:cNvPr>
          <p:cNvSpPr txBox="1"/>
          <p:nvPr/>
        </p:nvSpPr>
        <p:spPr>
          <a:xfrm>
            <a:off x="838200" y="6397776"/>
            <a:ext cx="2558906" cy="338554"/>
          </a:xfrm>
          <a:prstGeom prst="rect">
            <a:avLst/>
          </a:prstGeom>
          <a:noFill/>
        </p:spPr>
        <p:txBody>
          <a:bodyPr wrap="none" lIns="91440" tIns="45720" rIns="91440" bIns="45720" rtlCol="0" anchor="t">
            <a:spAutoFit/>
          </a:bodyPr>
          <a:lstStyle/>
          <a:p>
            <a:r>
              <a:rPr lang="en-GB" sz="1600" b="1">
                <a:latin typeface="Avenir Next LT Pro" panose="020B0504020202020204" pitchFamily="34" charset="0"/>
              </a:rPr>
              <a:t>Kilde</a:t>
            </a:r>
            <a:r>
              <a:rPr lang="en-GB" sz="1600">
                <a:latin typeface="Avenir Next LT Pro" panose="020B0504020202020204" pitchFamily="34" charset="0"/>
              </a:rPr>
              <a:t>: </a:t>
            </a:r>
            <a:r>
              <a:rPr lang="en-GB" sz="1600" err="1">
                <a:latin typeface="Avenir Next LT Pro" panose="020B0504020202020204" pitchFamily="34" charset="0"/>
              </a:rPr>
              <a:t>Antirasistisk</a:t>
            </a:r>
            <a:r>
              <a:rPr lang="en-GB" sz="1600">
                <a:latin typeface="Avenir Next LT Pro" panose="020B0504020202020204" pitchFamily="34" charset="0"/>
              </a:rPr>
              <a:t> </a:t>
            </a:r>
            <a:r>
              <a:rPr lang="en-GB" sz="1600" err="1">
                <a:latin typeface="Avenir Next LT Pro" panose="020B0504020202020204" pitchFamily="34" charset="0"/>
              </a:rPr>
              <a:t>senter</a:t>
            </a:r>
            <a:endParaRPr lang="en-GB" sz="1600">
              <a:latin typeface="Avenir Next LT Pro" panose="020B0504020202020204" pitchFamily="34" charset="0"/>
            </a:endParaRPr>
          </a:p>
        </p:txBody>
      </p:sp>
      <p:pic>
        <p:nvPicPr>
          <p:cNvPr id="6" name="Bilde 5">
            <a:extLst>
              <a:ext uri="{FF2B5EF4-FFF2-40B4-BE49-F238E27FC236}">
                <a16:creationId xmlns:a16="http://schemas.microsoft.com/office/drawing/2014/main" id="{ED243285-ADDC-FB97-4D4A-51F2D69A7A65}"/>
              </a:ext>
            </a:extLst>
          </p:cNvPr>
          <p:cNvPicPr>
            <a:picLocks noChangeAspect="1"/>
          </p:cNvPicPr>
          <p:nvPr/>
        </p:nvPicPr>
        <p:blipFill>
          <a:blip r:embed="rId5"/>
          <a:stretch>
            <a:fillRect/>
          </a:stretch>
        </p:blipFill>
        <p:spPr>
          <a:xfrm>
            <a:off x="11353800" y="60569"/>
            <a:ext cx="763233" cy="733651"/>
          </a:xfrm>
          <a:prstGeom prst="rect">
            <a:avLst/>
          </a:prstGeom>
        </p:spPr>
      </p:pic>
    </p:spTree>
    <p:extLst>
      <p:ext uri="{BB962C8B-B14F-4D97-AF65-F5344CB8AC3E}">
        <p14:creationId xmlns:p14="http://schemas.microsoft.com/office/powerpoint/2010/main" val="810695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0EF"/>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F3C869CE-0C01-60B9-2CEB-66CFB20317D2}"/>
              </a:ext>
            </a:extLst>
          </p:cNvPr>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02BC3187-9043-A687-F089-F499CB633B1F}"/>
              </a:ext>
            </a:extLst>
          </p:cNvPr>
          <p:cNvSpPr>
            <a:spLocks noGrp="1"/>
          </p:cNvSpPr>
          <p:nvPr>
            <p:ph type="title"/>
          </p:nvPr>
        </p:nvSpPr>
        <p:spPr>
          <a:xfrm>
            <a:off x="838200" y="613089"/>
            <a:ext cx="10090637" cy="1347542"/>
          </a:xfrm>
        </p:spPr>
        <p:txBody>
          <a:bodyPr>
            <a:normAutofit/>
          </a:bodyPr>
          <a:lstStyle/>
          <a:p>
            <a:r>
              <a:rPr lang="en-GB" err="1">
                <a:solidFill>
                  <a:srgbClr val="443742"/>
                </a:solidFill>
                <a:latin typeface="Libre baskerville bold"/>
              </a:rPr>
              <a:t>Taggere</a:t>
            </a:r>
            <a:r>
              <a:rPr lang="en-GB">
                <a:solidFill>
                  <a:srgbClr val="443742"/>
                </a:solidFill>
                <a:latin typeface="Libre baskerville bold"/>
              </a:rPr>
              <a:t> </a:t>
            </a:r>
            <a:endParaRPr lang="en-GB">
              <a:solidFill>
                <a:srgbClr val="443742"/>
              </a:solidFill>
              <a:latin typeface="Libre baskerville bold" panose="02000000000000000000" pitchFamily="2" charset="0"/>
            </a:endParaRPr>
          </a:p>
        </p:txBody>
      </p:sp>
      <p:sp>
        <p:nvSpPr>
          <p:cNvPr id="3" name="Plassholder for innhold 2">
            <a:extLst>
              <a:ext uri="{FF2B5EF4-FFF2-40B4-BE49-F238E27FC236}">
                <a16:creationId xmlns:a16="http://schemas.microsoft.com/office/drawing/2014/main" id="{21FC6A99-C732-DAF0-24C1-91D4F31D1E8E}"/>
              </a:ext>
            </a:extLst>
          </p:cNvPr>
          <p:cNvSpPr>
            <a:spLocks noGrp="1"/>
          </p:cNvSpPr>
          <p:nvPr>
            <p:ph idx="1"/>
          </p:nvPr>
        </p:nvSpPr>
        <p:spPr>
          <a:xfrm>
            <a:off x="739423" y="1594375"/>
            <a:ext cx="10967154" cy="4495886"/>
          </a:xfrm>
        </p:spPr>
        <p:txBody>
          <a:bodyPr vert="horz" lIns="91440" tIns="45720" rIns="91440" bIns="45720" rtlCol="0" anchor="t">
            <a:noAutofit/>
          </a:bodyPr>
          <a:lstStyle/>
          <a:p>
            <a:pPr marL="0" indent="0" algn="ctr">
              <a:lnSpc>
                <a:spcPct val="150000"/>
              </a:lnSpc>
              <a:buNone/>
            </a:pPr>
            <a:endParaRPr lang="nb-NO" sz="2400" kern="100">
              <a:latin typeface="Avenir Next LT Pro Light" panose="020B0304020202020204" pitchFamily="34" charset="0"/>
              <a:ea typeface="+mn-lt"/>
              <a:cs typeface="+mn-lt"/>
            </a:endParaRPr>
          </a:p>
          <a:p>
            <a:pPr marL="0" indent="0" algn="ctr">
              <a:lnSpc>
                <a:spcPct val="150000"/>
              </a:lnSpc>
              <a:buNone/>
            </a:pPr>
            <a:r>
              <a:rPr lang="nb-NO" sz="2400" kern="100">
                <a:latin typeface="Avenir Next LT Pro Light" panose="020B0304020202020204" pitchFamily="34" charset="0"/>
                <a:ea typeface="+mn-lt"/>
                <a:cs typeface="+mn-lt"/>
              </a:rPr>
              <a:t>På hjørnet av skolen står det 3 elever og tagger hakekors på skoleveggen. Andre elever går forbi, men ingen sier noe til taggerne.</a:t>
            </a:r>
          </a:p>
        </p:txBody>
      </p:sp>
      <p:pic>
        <p:nvPicPr>
          <p:cNvPr id="4" name="Bilde 3" descr="Et bilde som inneholder tekst, Font, Grafikk, grafisk design&#10;&#10;Automatisk generert beskrivelse">
            <a:extLst>
              <a:ext uri="{FF2B5EF4-FFF2-40B4-BE49-F238E27FC236}">
                <a16:creationId xmlns:a16="http://schemas.microsoft.com/office/drawing/2014/main" id="{2137A8A5-8C9C-726C-6DDA-705D727907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
        <p:nvSpPr>
          <p:cNvPr id="5" name="TekstSylinder 4">
            <a:extLst>
              <a:ext uri="{FF2B5EF4-FFF2-40B4-BE49-F238E27FC236}">
                <a16:creationId xmlns:a16="http://schemas.microsoft.com/office/drawing/2014/main" id="{AAADC3C1-A791-F10D-6826-AEA2C5CB597F}"/>
              </a:ext>
            </a:extLst>
          </p:cNvPr>
          <p:cNvSpPr txBox="1"/>
          <p:nvPr/>
        </p:nvSpPr>
        <p:spPr>
          <a:xfrm>
            <a:off x="838200" y="6397776"/>
            <a:ext cx="1229824" cy="338554"/>
          </a:xfrm>
          <a:prstGeom prst="rect">
            <a:avLst/>
          </a:prstGeom>
          <a:noFill/>
        </p:spPr>
        <p:txBody>
          <a:bodyPr wrap="none" lIns="91440" tIns="45720" rIns="91440" bIns="45720" rtlCol="0" anchor="t">
            <a:spAutoFit/>
          </a:bodyPr>
          <a:lstStyle/>
          <a:p>
            <a:r>
              <a:rPr lang="en-GB" sz="1600" b="1">
                <a:latin typeface="Avenir Next LT Pro" panose="020B0504020202020204" pitchFamily="34" charset="0"/>
              </a:rPr>
              <a:t>Kilde</a:t>
            </a:r>
            <a:r>
              <a:rPr lang="en-GB" sz="1600">
                <a:latin typeface="Avenir Next LT Pro" panose="020B0504020202020204" pitchFamily="34" charset="0"/>
              </a:rPr>
              <a:t>: NRK</a:t>
            </a:r>
          </a:p>
        </p:txBody>
      </p:sp>
      <p:pic>
        <p:nvPicPr>
          <p:cNvPr id="6" name="Bilde 5">
            <a:extLst>
              <a:ext uri="{FF2B5EF4-FFF2-40B4-BE49-F238E27FC236}">
                <a16:creationId xmlns:a16="http://schemas.microsoft.com/office/drawing/2014/main" id="{ED243285-ADDC-FB97-4D4A-51F2D69A7A65}"/>
              </a:ext>
            </a:extLst>
          </p:cNvPr>
          <p:cNvPicPr>
            <a:picLocks noChangeAspect="1"/>
          </p:cNvPicPr>
          <p:nvPr/>
        </p:nvPicPr>
        <p:blipFill>
          <a:blip r:embed="rId5"/>
          <a:stretch>
            <a:fillRect/>
          </a:stretch>
        </p:blipFill>
        <p:spPr>
          <a:xfrm>
            <a:off x="11353800" y="60569"/>
            <a:ext cx="763233" cy="733651"/>
          </a:xfrm>
          <a:prstGeom prst="rect">
            <a:avLst/>
          </a:prstGeom>
        </p:spPr>
      </p:pic>
    </p:spTree>
    <p:extLst>
      <p:ext uri="{BB962C8B-B14F-4D97-AF65-F5344CB8AC3E}">
        <p14:creationId xmlns:p14="http://schemas.microsoft.com/office/powerpoint/2010/main" val="4015447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0EF"/>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5D7F855-D6D3-F5E3-328E-D882531053F4}"/>
              </a:ext>
            </a:extLst>
          </p:cNvPr>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02BC3187-9043-A687-F089-F499CB633B1F}"/>
              </a:ext>
            </a:extLst>
          </p:cNvPr>
          <p:cNvSpPr>
            <a:spLocks noGrp="1"/>
          </p:cNvSpPr>
          <p:nvPr>
            <p:ph type="title"/>
          </p:nvPr>
        </p:nvSpPr>
        <p:spPr>
          <a:xfrm>
            <a:off x="838200" y="365125"/>
            <a:ext cx="10090637" cy="1347542"/>
          </a:xfrm>
        </p:spPr>
        <p:txBody>
          <a:bodyPr>
            <a:normAutofit/>
          </a:bodyPr>
          <a:lstStyle/>
          <a:p>
            <a:r>
              <a:rPr lang="en-GB">
                <a:solidFill>
                  <a:srgbClr val="443742"/>
                </a:solidFill>
                <a:latin typeface="Libre baskerville bold"/>
              </a:rPr>
              <a:t>I </a:t>
            </a:r>
            <a:r>
              <a:rPr lang="en-GB" err="1">
                <a:solidFill>
                  <a:srgbClr val="443742"/>
                </a:solidFill>
                <a:latin typeface="Libre baskerville bold"/>
              </a:rPr>
              <a:t>undervisning</a:t>
            </a:r>
            <a:endParaRPr lang="en-GB">
              <a:solidFill>
                <a:srgbClr val="443742"/>
              </a:solidFill>
              <a:latin typeface="Libre baskerville bold" panose="02000000000000000000" pitchFamily="2" charset="0"/>
            </a:endParaRPr>
          </a:p>
        </p:txBody>
      </p:sp>
      <p:sp>
        <p:nvSpPr>
          <p:cNvPr id="3" name="Plassholder for innhold 2">
            <a:extLst>
              <a:ext uri="{FF2B5EF4-FFF2-40B4-BE49-F238E27FC236}">
                <a16:creationId xmlns:a16="http://schemas.microsoft.com/office/drawing/2014/main" id="{21FC6A99-C732-DAF0-24C1-91D4F31D1E8E}"/>
              </a:ext>
            </a:extLst>
          </p:cNvPr>
          <p:cNvSpPr>
            <a:spLocks noGrp="1"/>
          </p:cNvSpPr>
          <p:nvPr>
            <p:ph idx="1"/>
          </p:nvPr>
        </p:nvSpPr>
        <p:spPr>
          <a:xfrm>
            <a:off x="612423" y="1932929"/>
            <a:ext cx="10967154" cy="3169354"/>
          </a:xfrm>
        </p:spPr>
        <p:txBody>
          <a:bodyPr vert="horz" lIns="91440" tIns="45720" rIns="91440" bIns="45720" rtlCol="0" anchor="t">
            <a:noAutofit/>
          </a:bodyPr>
          <a:lstStyle/>
          <a:p>
            <a:pPr marL="0" indent="0" algn="ctr">
              <a:lnSpc>
                <a:spcPct val="150000"/>
              </a:lnSpc>
              <a:buNone/>
            </a:pPr>
            <a:r>
              <a:rPr lang="nb-NO" sz="2400" kern="100">
                <a:latin typeface="Avenir Next LT Pro Light" panose="020B0304020202020204" pitchFamily="34" charset="0"/>
                <a:ea typeface="+mn-lt"/>
                <a:cs typeface="+mn-lt"/>
              </a:rPr>
              <a:t>En ungdomsskolegutt med romani-bakgrunn sitter i klasserommet. I timen underviser læreren om romanifolket og trekker frem gutten som eksempel. I læreboka beskrives minoriteten som «omstreifende», «ofte alkoholikere eller barnehjemsbarn», og «utdødd folkegruppe». Verken læreren eller medelever kommenterte noe på det. </a:t>
            </a:r>
            <a:r>
              <a:rPr lang="nb-NO" sz="2400" kern="100">
                <a:solidFill>
                  <a:srgbClr val="443643"/>
                </a:solidFill>
                <a:latin typeface="Avenir Next LT Pro Light" panose="020B0304020202020204" pitchFamily="34" charset="0"/>
                <a:ea typeface="+mn-lt"/>
                <a:cs typeface="+mn-lt"/>
              </a:rPr>
              <a:t>Gutten sitter igjen med følelsen av å bli misforstått. </a:t>
            </a:r>
          </a:p>
        </p:txBody>
      </p:sp>
      <p:pic>
        <p:nvPicPr>
          <p:cNvPr id="4" name="Bilde 3" descr="Et bilde som inneholder tekst, Font, Grafikk, grafisk design&#10;&#10;Automatisk generert beskrivelse">
            <a:extLst>
              <a:ext uri="{FF2B5EF4-FFF2-40B4-BE49-F238E27FC236}">
                <a16:creationId xmlns:a16="http://schemas.microsoft.com/office/drawing/2014/main" id="{2137A8A5-8C9C-726C-6DDA-705D727907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
        <p:nvSpPr>
          <p:cNvPr id="5" name="TekstSylinder 4">
            <a:extLst>
              <a:ext uri="{FF2B5EF4-FFF2-40B4-BE49-F238E27FC236}">
                <a16:creationId xmlns:a16="http://schemas.microsoft.com/office/drawing/2014/main" id="{AAADC3C1-A791-F10D-6826-AEA2C5CB597F}"/>
              </a:ext>
            </a:extLst>
          </p:cNvPr>
          <p:cNvSpPr txBox="1"/>
          <p:nvPr/>
        </p:nvSpPr>
        <p:spPr>
          <a:xfrm>
            <a:off x="838200" y="6397776"/>
            <a:ext cx="2454903" cy="338554"/>
          </a:xfrm>
          <a:prstGeom prst="rect">
            <a:avLst/>
          </a:prstGeom>
          <a:noFill/>
        </p:spPr>
        <p:txBody>
          <a:bodyPr wrap="none" lIns="91440" tIns="45720" rIns="91440" bIns="45720" rtlCol="0" anchor="t">
            <a:spAutoFit/>
          </a:bodyPr>
          <a:lstStyle/>
          <a:p>
            <a:r>
              <a:rPr lang="en-GB" sz="1600" err="1">
                <a:latin typeface="Avenir Light"/>
              </a:rPr>
              <a:t>Kilde</a:t>
            </a:r>
            <a:r>
              <a:rPr lang="en-GB" sz="1600">
                <a:latin typeface="Avenir Light"/>
              </a:rPr>
              <a:t>: </a:t>
            </a:r>
            <a:r>
              <a:rPr lang="en-GB" sz="1600" err="1">
                <a:latin typeface="Avenir Light"/>
              </a:rPr>
              <a:t>Antirasistisk</a:t>
            </a:r>
            <a:r>
              <a:rPr lang="en-GB" sz="1600">
                <a:latin typeface="Avenir Light"/>
              </a:rPr>
              <a:t> </a:t>
            </a:r>
            <a:r>
              <a:rPr lang="en-GB" sz="1600" err="1">
                <a:latin typeface="Avenir Light"/>
              </a:rPr>
              <a:t>senter</a:t>
            </a:r>
            <a:endParaRPr lang="en-GB" sz="1600">
              <a:latin typeface="Avenir Light"/>
            </a:endParaRPr>
          </a:p>
        </p:txBody>
      </p:sp>
      <p:pic>
        <p:nvPicPr>
          <p:cNvPr id="7" name="Bilde 6">
            <a:extLst>
              <a:ext uri="{FF2B5EF4-FFF2-40B4-BE49-F238E27FC236}">
                <a16:creationId xmlns:a16="http://schemas.microsoft.com/office/drawing/2014/main" id="{68F81777-C4CA-256D-E670-08ED21117CFA}"/>
              </a:ext>
            </a:extLst>
          </p:cNvPr>
          <p:cNvPicPr>
            <a:picLocks noChangeAspect="1"/>
          </p:cNvPicPr>
          <p:nvPr/>
        </p:nvPicPr>
        <p:blipFill>
          <a:blip r:embed="rId5"/>
          <a:stretch>
            <a:fillRect/>
          </a:stretch>
        </p:blipFill>
        <p:spPr>
          <a:xfrm>
            <a:off x="11353800" y="60569"/>
            <a:ext cx="763233" cy="733651"/>
          </a:xfrm>
          <a:prstGeom prst="rect">
            <a:avLst/>
          </a:prstGeom>
        </p:spPr>
      </p:pic>
    </p:spTree>
    <p:extLst>
      <p:ext uri="{BB962C8B-B14F-4D97-AF65-F5344CB8AC3E}">
        <p14:creationId xmlns:p14="http://schemas.microsoft.com/office/powerpoint/2010/main" val="1431791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pic>
        <p:nvPicPr>
          <p:cNvPr id="7" name="Bilde 6" descr="Et bilde som inneholder sirkel, skjermbilde, design&#10;&#10;Automatisk generert beskrivelse">
            <a:extLst>
              <a:ext uri="{FF2B5EF4-FFF2-40B4-BE49-F238E27FC236}">
                <a16:creationId xmlns:a16="http://schemas.microsoft.com/office/drawing/2014/main" id="{B6893654-2AC0-8D72-1D76-FF28DFE45AE6}"/>
              </a:ext>
            </a:extLst>
          </p:cNvPr>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lassholder for innhold 2">
            <a:extLst>
              <a:ext uri="{FF2B5EF4-FFF2-40B4-BE49-F238E27FC236}">
                <a16:creationId xmlns:a16="http://schemas.microsoft.com/office/drawing/2014/main" id="{D59A4C43-8369-F83E-9D77-8C00474CC2F3}"/>
              </a:ext>
            </a:extLst>
          </p:cNvPr>
          <p:cNvSpPr>
            <a:spLocks noGrp="1"/>
          </p:cNvSpPr>
          <p:nvPr>
            <p:ph idx="1"/>
          </p:nvPr>
        </p:nvSpPr>
        <p:spPr>
          <a:xfrm>
            <a:off x="3495368" y="2475153"/>
            <a:ext cx="7831393" cy="3350922"/>
          </a:xfrm>
        </p:spPr>
        <p:txBody>
          <a:bodyPr vert="horz" lIns="91440" tIns="45720" rIns="91440" bIns="45720" rtlCol="0" anchor="t">
            <a:noAutofit/>
          </a:bodyPr>
          <a:lstStyle/>
          <a:p>
            <a:pPr>
              <a:lnSpc>
                <a:spcPct val="150000"/>
              </a:lnSpc>
            </a:pPr>
            <a:r>
              <a:rPr lang="en-GB" sz="2400" err="1">
                <a:solidFill>
                  <a:srgbClr val="443742"/>
                </a:solidFill>
                <a:latin typeface="Avenir Next LT Pro" panose="020B0504020202020204" pitchFamily="34" charset="0"/>
              </a:rPr>
              <a:t>Hadde</a:t>
            </a:r>
            <a:r>
              <a:rPr lang="en-GB" sz="2400">
                <a:solidFill>
                  <a:srgbClr val="443742"/>
                </a:solidFill>
                <a:latin typeface="Avenir Next LT Pro" panose="020B0504020202020204" pitchFamily="34" charset="0"/>
              </a:rPr>
              <a:t> </a:t>
            </a:r>
            <a:r>
              <a:rPr lang="en-GB" sz="2400" err="1">
                <a:solidFill>
                  <a:srgbClr val="443742"/>
                </a:solidFill>
                <a:latin typeface="Avenir Next LT Pro" panose="020B0504020202020204" pitchFamily="34" charset="0"/>
              </a:rPr>
              <a:t>dere</a:t>
            </a:r>
            <a:r>
              <a:rPr lang="en-GB" sz="2400">
                <a:solidFill>
                  <a:srgbClr val="443742"/>
                </a:solidFill>
                <a:latin typeface="Avenir Next LT Pro" panose="020B0504020202020204" pitchFamily="34" charset="0"/>
              </a:rPr>
              <a:t> </a:t>
            </a:r>
            <a:r>
              <a:rPr lang="en-GB" sz="2400" err="1">
                <a:solidFill>
                  <a:srgbClr val="443742"/>
                </a:solidFill>
                <a:latin typeface="Avenir Next LT Pro" panose="020B0504020202020204" pitchFamily="34" charset="0"/>
              </a:rPr>
              <a:t>i</a:t>
            </a:r>
            <a:r>
              <a:rPr lang="en-GB" sz="2400">
                <a:solidFill>
                  <a:srgbClr val="443742"/>
                </a:solidFill>
                <a:latin typeface="Avenir Next LT Pro" panose="020B0504020202020204" pitchFamily="34" charset="0"/>
              </a:rPr>
              <a:t> </a:t>
            </a:r>
            <a:r>
              <a:rPr lang="en-GB" sz="2400" err="1">
                <a:solidFill>
                  <a:srgbClr val="443742"/>
                </a:solidFill>
                <a:latin typeface="Avenir Next LT Pro" panose="020B0504020202020204" pitchFamily="34" charset="0"/>
              </a:rPr>
              <a:t>gruppen</a:t>
            </a:r>
            <a:r>
              <a:rPr lang="en-GB" sz="2400">
                <a:solidFill>
                  <a:srgbClr val="443742"/>
                </a:solidFill>
                <a:latin typeface="Avenir Next LT Pro" panose="020B0504020202020204" pitchFamily="34" charset="0"/>
              </a:rPr>
              <a:t> </a:t>
            </a:r>
            <a:r>
              <a:rPr lang="en-GB" sz="2400" err="1">
                <a:solidFill>
                  <a:srgbClr val="443742"/>
                </a:solidFill>
                <a:latin typeface="Avenir Next LT Pro" panose="020B0504020202020204" pitchFamily="34" charset="0"/>
              </a:rPr>
              <a:t>ulike</a:t>
            </a:r>
            <a:r>
              <a:rPr lang="en-GB" sz="2400">
                <a:solidFill>
                  <a:srgbClr val="443742"/>
                </a:solidFill>
                <a:latin typeface="Avenir Next LT Pro" panose="020B0504020202020204" pitchFamily="34" charset="0"/>
              </a:rPr>
              <a:t> </a:t>
            </a:r>
            <a:r>
              <a:rPr lang="en-GB" sz="2400" err="1">
                <a:solidFill>
                  <a:srgbClr val="443742"/>
                </a:solidFill>
                <a:latin typeface="Avenir Next LT Pro" panose="020B0504020202020204" pitchFamily="34" charset="0"/>
              </a:rPr>
              <a:t>metoder</a:t>
            </a:r>
            <a:r>
              <a:rPr lang="en-GB" sz="2400">
                <a:solidFill>
                  <a:srgbClr val="443742"/>
                </a:solidFill>
                <a:latin typeface="Avenir Next LT Pro" panose="020B0504020202020204" pitchFamily="34" charset="0"/>
              </a:rPr>
              <a:t> for å gripe inn?</a:t>
            </a:r>
          </a:p>
          <a:p>
            <a:pPr>
              <a:lnSpc>
                <a:spcPct val="150000"/>
              </a:lnSpc>
            </a:pPr>
            <a:r>
              <a:rPr lang="en-GB" sz="2400" err="1">
                <a:solidFill>
                  <a:srgbClr val="443742"/>
                </a:solidFill>
                <a:latin typeface="Avenir Next LT Pro" panose="020B0504020202020204" pitchFamily="34" charset="0"/>
              </a:rPr>
              <a:t>Valgte</a:t>
            </a:r>
            <a:r>
              <a:rPr lang="en-GB" sz="2400">
                <a:solidFill>
                  <a:srgbClr val="443742"/>
                </a:solidFill>
                <a:latin typeface="Avenir Next LT Pro" panose="020B0504020202020204" pitchFamily="34" charset="0"/>
              </a:rPr>
              <a:t> du å gripe inn </a:t>
            </a:r>
            <a:r>
              <a:rPr lang="en-GB" sz="2400" err="1">
                <a:solidFill>
                  <a:srgbClr val="443742"/>
                </a:solidFill>
                <a:latin typeface="Avenir Next LT Pro" panose="020B0504020202020204" pitchFamily="34" charset="0"/>
              </a:rPr>
              <a:t>på</a:t>
            </a:r>
            <a:r>
              <a:rPr lang="en-GB" sz="2400">
                <a:solidFill>
                  <a:srgbClr val="443742"/>
                </a:solidFill>
                <a:latin typeface="Avenir Next LT Pro" panose="020B0504020202020204" pitchFamily="34" charset="0"/>
              </a:rPr>
              <a:t> </a:t>
            </a:r>
            <a:r>
              <a:rPr lang="en-GB" sz="2400" err="1">
                <a:solidFill>
                  <a:srgbClr val="443742"/>
                </a:solidFill>
                <a:latin typeface="Avenir Next LT Pro" panose="020B0504020202020204" pitchFamily="34" charset="0"/>
              </a:rPr>
              <a:t>samme</a:t>
            </a:r>
            <a:r>
              <a:rPr lang="en-GB" sz="2400">
                <a:solidFill>
                  <a:srgbClr val="443742"/>
                </a:solidFill>
                <a:latin typeface="Avenir Next LT Pro" panose="020B0504020202020204" pitchFamily="34" charset="0"/>
              </a:rPr>
              <a:t> </a:t>
            </a:r>
            <a:r>
              <a:rPr lang="en-GB" sz="2400" err="1">
                <a:solidFill>
                  <a:srgbClr val="443742"/>
                </a:solidFill>
                <a:latin typeface="Avenir Next LT Pro" panose="020B0504020202020204" pitchFamily="34" charset="0"/>
              </a:rPr>
              <a:t>måte</a:t>
            </a:r>
            <a:r>
              <a:rPr lang="en-GB" sz="2400">
                <a:solidFill>
                  <a:srgbClr val="443742"/>
                </a:solidFill>
                <a:latin typeface="Avenir Next LT Pro" panose="020B0504020202020204" pitchFamily="34" charset="0"/>
              </a:rPr>
              <a:t> </a:t>
            </a:r>
            <a:r>
              <a:rPr lang="en-GB" sz="2400" err="1">
                <a:solidFill>
                  <a:srgbClr val="443742"/>
                </a:solidFill>
                <a:latin typeface="Avenir Next LT Pro" panose="020B0504020202020204" pitchFamily="34" charset="0"/>
              </a:rPr>
              <a:t>i</a:t>
            </a:r>
            <a:r>
              <a:rPr lang="en-GB" sz="2400">
                <a:solidFill>
                  <a:srgbClr val="443742"/>
                </a:solidFill>
                <a:latin typeface="Avenir Next LT Pro" panose="020B0504020202020204" pitchFamily="34" charset="0"/>
              </a:rPr>
              <a:t> </a:t>
            </a:r>
            <a:r>
              <a:rPr lang="en-GB" sz="2400" err="1">
                <a:solidFill>
                  <a:srgbClr val="443742"/>
                </a:solidFill>
                <a:latin typeface="Avenir Next LT Pro" panose="020B0504020202020204" pitchFamily="34" charset="0"/>
              </a:rPr>
              <a:t>flere</a:t>
            </a:r>
            <a:r>
              <a:rPr lang="en-GB" sz="2400">
                <a:solidFill>
                  <a:srgbClr val="443742"/>
                </a:solidFill>
                <a:latin typeface="Avenir Next LT Pro" panose="020B0504020202020204" pitchFamily="34" charset="0"/>
              </a:rPr>
              <a:t> </a:t>
            </a:r>
            <a:r>
              <a:rPr lang="en-GB" sz="2400" err="1">
                <a:solidFill>
                  <a:srgbClr val="443742"/>
                </a:solidFill>
                <a:latin typeface="Avenir Next LT Pro" panose="020B0504020202020204" pitchFamily="34" charset="0"/>
              </a:rPr>
              <a:t>hendelser</a:t>
            </a:r>
            <a:r>
              <a:rPr lang="en-GB" sz="2400">
                <a:solidFill>
                  <a:srgbClr val="443742"/>
                </a:solidFill>
                <a:latin typeface="Avenir Next LT Pro" panose="020B0504020202020204" pitchFamily="34" charset="0"/>
              </a:rPr>
              <a:t>? </a:t>
            </a:r>
            <a:r>
              <a:rPr lang="en-GB" sz="2400" err="1">
                <a:solidFill>
                  <a:srgbClr val="443742"/>
                </a:solidFill>
                <a:latin typeface="Avenir Next LT Pro" panose="020B0504020202020204" pitchFamily="34" charset="0"/>
              </a:rPr>
              <a:t>Hvorfor</a:t>
            </a:r>
            <a:r>
              <a:rPr lang="en-GB" sz="2400">
                <a:solidFill>
                  <a:srgbClr val="443742"/>
                </a:solidFill>
                <a:latin typeface="Avenir Next LT Pro" panose="020B0504020202020204" pitchFamily="34" charset="0"/>
              </a:rPr>
              <a:t> </a:t>
            </a:r>
            <a:r>
              <a:rPr lang="en-GB" sz="2400" err="1">
                <a:solidFill>
                  <a:srgbClr val="443742"/>
                </a:solidFill>
                <a:latin typeface="Avenir Next LT Pro" panose="020B0504020202020204" pitchFamily="34" charset="0"/>
              </a:rPr>
              <a:t>tror</a:t>
            </a:r>
            <a:r>
              <a:rPr lang="en-GB" sz="2400">
                <a:solidFill>
                  <a:srgbClr val="443742"/>
                </a:solidFill>
                <a:latin typeface="Avenir Next LT Pro" panose="020B0504020202020204" pitchFamily="34" charset="0"/>
              </a:rPr>
              <a:t> du det?</a:t>
            </a:r>
          </a:p>
          <a:p>
            <a:pPr>
              <a:lnSpc>
                <a:spcPct val="150000"/>
              </a:lnSpc>
            </a:pPr>
            <a:r>
              <a:rPr lang="en-GB" sz="2400" err="1">
                <a:solidFill>
                  <a:srgbClr val="443742"/>
                </a:solidFill>
                <a:latin typeface="Avenir Next LT Pro" panose="020B0504020202020204" pitchFamily="34" charset="0"/>
              </a:rPr>
              <a:t>Hvorfor</a:t>
            </a:r>
            <a:r>
              <a:rPr lang="en-GB" sz="2400">
                <a:solidFill>
                  <a:srgbClr val="443742"/>
                </a:solidFill>
                <a:latin typeface="Avenir Next LT Pro" panose="020B0504020202020204" pitchFamily="34" charset="0"/>
              </a:rPr>
              <a:t> </a:t>
            </a:r>
            <a:r>
              <a:rPr lang="en-GB" sz="2400" err="1">
                <a:solidFill>
                  <a:srgbClr val="443742"/>
                </a:solidFill>
                <a:latin typeface="Avenir Next LT Pro" panose="020B0504020202020204" pitchFamily="34" charset="0"/>
              </a:rPr>
              <a:t>velger</a:t>
            </a:r>
            <a:r>
              <a:rPr lang="en-GB" sz="2400">
                <a:solidFill>
                  <a:srgbClr val="443742"/>
                </a:solidFill>
                <a:latin typeface="Avenir Next LT Pro" panose="020B0504020202020204" pitchFamily="34" charset="0"/>
              </a:rPr>
              <a:t> vi </a:t>
            </a:r>
            <a:r>
              <a:rPr lang="en-GB" sz="2400" err="1">
                <a:solidFill>
                  <a:srgbClr val="443742"/>
                </a:solidFill>
                <a:latin typeface="Avenir Next LT Pro" panose="020B0504020202020204" pitchFamily="34" charset="0"/>
              </a:rPr>
              <a:t>noen</a:t>
            </a:r>
            <a:r>
              <a:rPr lang="en-GB" sz="2400">
                <a:solidFill>
                  <a:srgbClr val="443742"/>
                </a:solidFill>
                <a:latin typeface="Avenir Next LT Pro" panose="020B0504020202020204" pitchFamily="34" charset="0"/>
              </a:rPr>
              <a:t> ganger å gripe inn </a:t>
            </a:r>
            <a:r>
              <a:rPr lang="en-GB" sz="2400" err="1">
                <a:solidFill>
                  <a:srgbClr val="443742"/>
                </a:solidFill>
                <a:latin typeface="Avenir Next LT Pro" panose="020B0504020202020204" pitchFamily="34" charset="0"/>
              </a:rPr>
              <a:t>på</a:t>
            </a:r>
            <a:r>
              <a:rPr lang="en-GB" sz="2400">
                <a:solidFill>
                  <a:srgbClr val="443742"/>
                </a:solidFill>
                <a:latin typeface="Avenir Next LT Pro" panose="020B0504020202020204" pitchFamily="34" charset="0"/>
              </a:rPr>
              <a:t> </a:t>
            </a:r>
            <a:r>
              <a:rPr lang="en-GB" sz="2400" err="1">
                <a:solidFill>
                  <a:srgbClr val="443742"/>
                </a:solidFill>
                <a:latin typeface="Avenir Next LT Pro" panose="020B0504020202020204" pitchFamily="34" charset="0"/>
              </a:rPr>
              <a:t>ulike</a:t>
            </a:r>
            <a:r>
              <a:rPr lang="en-GB" sz="2400">
                <a:solidFill>
                  <a:srgbClr val="443742"/>
                </a:solidFill>
                <a:latin typeface="Avenir Next LT Pro" panose="020B0504020202020204" pitchFamily="34" charset="0"/>
              </a:rPr>
              <a:t> </a:t>
            </a:r>
            <a:r>
              <a:rPr lang="en-GB" sz="2400" err="1">
                <a:solidFill>
                  <a:srgbClr val="443742"/>
                </a:solidFill>
                <a:latin typeface="Avenir Next LT Pro" panose="020B0504020202020204" pitchFamily="34" charset="0"/>
              </a:rPr>
              <a:t>måter</a:t>
            </a:r>
            <a:r>
              <a:rPr lang="en-GB" sz="2400">
                <a:solidFill>
                  <a:srgbClr val="443742"/>
                </a:solidFill>
                <a:latin typeface="Avenir Next LT Pro" panose="020B0504020202020204" pitchFamily="34" charset="0"/>
              </a:rPr>
              <a:t>? </a:t>
            </a:r>
          </a:p>
        </p:txBody>
      </p:sp>
      <p:pic>
        <p:nvPicPr>
          <p:cNvPr id="4" name="Bilde 3" descr="Et bilde som inneholder tekst, Font, Grafikk, grafisk design&#10;&#10;Automatisk generert beskrivelse">
            <a:extLst>
              <a:ext uri="{FF2B5EF4-FFF2-40B4-BE49-F238E27FC236}">
                <a16:creationId xmlns:a16="http://schemas.microsoft.com/office/drawing/2014/main" id="{5593C0D6-0103-45C3-A448-3FE69577F2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
        <p:nvSpPr>
          <p:cNvPr id="8" name="Tittel 1">
            <a:extLst>
              <a:ext uri="{FF2B5EF4-FFF2-40B4-BE49-F238E27FC236}">
                <a16:creationId xmlns:a16="http://schemas.microsoft.com/office/drawing/2014/main" id="{BA1AE525-2290-3AC8-0660-2B0ED75BFE26}"/>
              </a:ext>
            </a:extLst>
          </p:cNvPr>
          <p:cNvSpPr>
            <a:spLocks noGrp="1"/>
          </p:cNvSpPr>
          <p:nvPr>
            <p:ph type="title"/>
          </p:nvPr>
        </p:nvSpPr>
        <p:spPr>
          <a:xfrm>
            <a:off x="3495368" y="1109845"/>
            <a:ext cx="7831393" cy="1309569"/>
          </a:xfrm>
        </p:spPr>
        <p:txBody>
          <a:bodyPr>
            <a:normAutofit/>
          </a:bodyPr>
          <a:lstStyle/>
          <a:p>
            <a:r>
              <a:rPr lang="en-GB" sz="4000" b="1" err="1">
                <a:solidFill>
                  <a:srgbClr val="443742"/>
                </a:solidFill>
                <a:latin typeface="Poppins" panose="00000500000000000000" pitchFamily="2" charset="0"/>
                <a:cs typeface="Poppins" panose="00000500000000000000" pitchFamily="2" charset="0"/>
              </a:rPr>
              <a:t>Hva</a:t>
            </a:r>
            <a:r>
              <a:rPr lang="en-GB" sz="4000" b="1">
                <a:solidFill>
                  <a:srgbClr val="443742"/>
                </a:solidFill>
                <a:latin typeface="Poppins" panose="00000500000000000000" pitchFamily="2" charset="0"/>
                <a:cs typeface="Poppins" panose="00000500000000000000" pitchFamily="2" charset="0"/>
              </a:rPr>
              <a:t> </a:t>
            </a:r>
            <a:r>
              <a:rPr lang="en-GB" sz="4000" b="1" err="1">
                <a:solidFill>
                  <a:srgbClr val="443742"/>
                </a:solidFill>
                <a:latin typeface="Poppins" panose="00000500000000000000" pitchFamily="2" charset="0"/>
                <a:cs typeface="Poppins" panose="00000500000000000000" pitchFamily="2" charset="0"/>
              </a:rPr>
              <a:t>gjør</a:t>
            </a:r>
            <a:r>
              <a:rPr lang="en-GB" sz="4000" b="1">
                <a:solidFill>
                  <a:srgbClr val="443742"/>
                </a:solidFill>
                <a:latin typeface="Poppins" panose="00000500000000000000" pitchFamily="2" charset="0"/>
                <a:cs typeface="Poppins" panose="00000500000000000000" pitchFamily="2" charset="0"/>
              </a:rPr>
              <a:t> du </a:t>
            </a:r>
            <a:r>
              <a:rPr lang="en-GB" sz="4000" b="1" err="1">
                <a:solidFill>
                  <a:srgbClr val="443742"/>
                </a:solidFill>
                <a:latin typeface="Poppins" panose="00000500000000000000" pitchFamily="2" charset="0"/>
                <a:cs typeface="Poppins" panose="00000500000000000000" pitchFamily="2" charset="0"/>
              </a:rPr>
              <a:t>i</a:t>
            </a:r>
            <a:r>
              <a:rPr lang="en-GB" sz="4000" b="1">
                <a:solidFill>
                  <a:srgbClr val="443742"/>
                </a:solidFill>
                <a:latin typeface="Poppins" panose="00000500000000000000" pitchFamily="2" charset="0"/>
                <a:cs typeface="Poppins" panose="00000500000000000000" pitchFamily="2" charset="0"/>
              </a:rPr>
              <a:t> </a:t>
            </a:r>
            <a:r>
              <a:rPr lang="en-GB" sz="4000" b="1" err="1">
                <a:solidFill>
                  <a:srgbClr val="443742"/>
                </a:solidFill>
                <a:latin typeface="Poppins" panose="00000500000000000000" pitchFamily="2" charset="0"/>
                <a:cs typeface="Poppins" panose="00000500000000000000" pitchFamily="2" charset="0"/>
              </a:rPr>
              <a:t>møte</a:t>
            </a:r>
            <a:r>
              <a:rPr lang="en-GB" sz="4000" b="1">
                <a:solidFill>
                  <a:srgbClr val="443742"/>
                </a:solidFill>
                <a:latin typeface="Poppins" panose="00000500000000000000" pitchFamily="2" charset="0"/>
                <a:cs typeface="Poppins" panose="00000500000000000000" pitchFamily="2" charset="0"/>
              </a:rPr>
              <a:t> med </a:t>
            </a:r>
            <a:r>
              <a:rPr lang="en-GB" sz="4000" b="1" err="1">
                <a:solidFill>
                  <a:srgbClr val="443742"/>
                </a:solidFill>
                <a:latin typeface="Poppins" panose="00000500000000000000" pitchFamily="2" charset="0"/>
                <a:cs typeface="Poppins" panose="00000500000000000000" pitchFamily="2" charset="0"/>
              </a:rPr>
              <a:t>hets</a:t>
            </a:r>
            <a:r>
              <a:rPr lang="en-GB" sz="4000" b="1">
                <a:solidFill>
                  <a:srgbClr val="443742"/>
                </a:solidFill>
                <a:latin typeface="Poppins" panose="00000500000000000000" pitchFamily="2" charset="0"/>
                <a:cs typeface="Poppins" panose="00000500000000000000" pitchFamily="2" charset="0"/>
              </a:rPr>
              <a:t>, </a:t>
            </a:r>
            <a:r>
              <a:rPr lang="en-GB" sz="4000" b="1" err="1">
                <a:solidFill>
                  <a:srgbClr val="443742"/>
                </a:solidFill>
                <a:latin typeface="Poppins" panose="00000500000000000000" pitchFamily="2" charset="0"/>
                <a:cs typeface="Poppins" panose="00000500000000000000" pitchFamily="2" charset="0"/>
              </a:rPr>
              <a:t>rasisme</a:t>
            </a:r>
            <a:r>
              <a:rPr lang="en-GB" sz="4000" b="1">
                <a:solidFill>
                  <a:srgbClr val="443742"/>
                </a:solidFill>
                <a:latin typeface="Poppins" panose="00000500000000000000" pitchFamily="2" charset="0"/>
                <a:cs typeface="Poppins" panose="00000500000000000000" pitchFamily="2" charset="0"/>
              </a:rPr>
              <a:t> </a:t>
            </a:r>
            <a:r>
              <a:rPr lang="en-GB" sz="4000" b="1" err="1">
                <a:solidFill>
                  <a:srgbClr val="443742"/>
                </a:solidFill>
                <a:latin typeface="Poppins" panose="00000500000000000000" pitchFamily="2" charset="0"/>
                <a:cs typeface="Poppins" panose="00000500000000000000" pitchFamily="2" charset="0"/>
              </a:rPr>
              <a:t>og</a:t>
            </a:r>
            <a:r>
              <a:rPr lang="en-GB" sz="4000" b="1">
                <a:solidFill>
                  <a:srgbClr val="443742"/>
                </a:solidFill>
                <a:latin typeface="Poppins" panose="00000500000000000000" pitchFamily="2" charset="0"/>
                <a:cs typeface="Poppins" panose="00000500000000000000" pitchFamily="2" charset="0"/>
              </a:rPr>
              <a:t> </a:t>
            </a:r>
            <a:r>
              <a:rPr lang="en-GB" sz="4000" b="1" err="1">
                <a:solidFill>
                  <a:srgbClr val="443742"/>
                </a:solidFill>
                <a:latin typeface="Poppins" panose="00000500000000000000" pitchFamily="2" charset="0"/>
                <a:cs typeface="Poppins" panose="00000500000000000000" pitchFamily="2" charset="0"/>
              </a:rPr>
              <a:t>diskriminering</a:t>
            </a:r>
            <a:r>
              <a:rPr lang="en-GB" sz="4000" b="1">
                <a:solidFill>
                  <a:srgbClr val="443742"/>
                </a:solidFill>
                <a:latin typeface="Poppins" panose="00000500000000000000" pitchFamily="2" charset="0"/>
                <a:cs typeface="Poppins" panose="00000500000000000000" pitchFamily="2" charset="0"/>
              </a:rPr>
              <a:t>?</a:t>
            </a:r>
            <a:endParaRPr lang="en-GB" sz="4000"/>
          </a:p>
        </p:txBody>
      </p:sp>
    </p:spTree>
    <p:extLst>
      <p:ext uri="{BB962C8B-B14F-4D97-AF65-F5344CB8AC3E}">
        <p14:creationId xmlns:p14="http://schemas.microsoft.com/office/powerpoint/2010/main" val="1947936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pic>
        <p:nvPicPr>
          <p:cNvPr id="9" name="Bilde 8" descr="Et bilde som inneholder sirkel, skjermbilde, design&#10;&#10;Automatisk generert beskrivelse">
            <a:extLst>
              <a:ext uri="{FF2B5EF4-FFF2-40B4-BE49-F238E27FC236}">
                <a16:creationId xmlns:a16="http://schemas.microsoft.com/office/drawing/2014/main" id="{26CC99D5-F226-91F8-4F57-F17030DA242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947F17F5-BE33-AAC4-1A08-9F14E62F417E}"/>
              </a:ext>
            </a:extLst>
          </p:cNvPr>
          <p:cNvSpPr>
            <a:spLocks noGrp="1"/>
          </p:cNvSpPr>
          <p:nvPr>
            <p:ph type="title"/>
          </p:nvPr>
        </p:nvSpPr>
        <p:spPr>
          <a:xfrm>
            <a:off x="3491344" y="1334919"/>
            <a:ext cx="7481456" cy="1309569"/>
          </a:xfrm>
        </p:spPr>
        <p:txBody>
          <a:bodyPr>
            <a:normAutofit/>
          </a:bodyPr>
          <a:lstStyle/>
          <a:p>
            <a:r>
              <a:rPr lang="en-GB" sz="4000" b="1" err="1">
                <a:solidFill>
                  <a:srgbClr val="443742"/>
                </a:solidFill>
                <a:latin typeface="Poppins" panose="00000500000000000000" pitchFamily="2" charset="0"/>
                <a:cs typeface="Poppins" panose="00000500000000000000" pitchFamily="2" charset="0"/>
              </a:rPr>
              <a:t>Oppsummering</a:t>
            </a:r>
            <a:r>
              <a:rPr lang="en-GB" sz="4000" b="1">
                <a:solidFill>
                  <a:srgbClr val="443742"/>
                </a:solidFill>
                <a:latin typeface="Poppins" panose="00000500000000000000" pitchFamily="2" charset="0"/>
                <a:cs typeface="Poppins" panose="00000500000000000000" pitchFamily="2" charset="0"/>
              </a:rPr>
              <a:t> </a:t>
            </a:r>
            <a:br>
              <a:rPr lang="en-GB" sz="4000" b="1">
                <a:solidFill>
                  <a:srgbClr val="443742"/>
                </a:solidFill>
                <a:latin typeface="Poppins" panose="00000500000000000000" pitchFamily="2" charset="0"/>
                <a:cs typeface="Poppins" panose="00000500000000000000" pitchFamily="2" charset="0"/>
              </a:rPr>
            </a:br>
            <a:r>
              <a:rPr lang="en-GB" sz="4000" b="1" err="1">
                <a:solidFill>
                  <a:srgbClr val="443742"/>
                </a:solidFill>
                <a:latin typeface="Poppins" panose="00000500000000000000" pitchFamily="2" charset="0"/>
                <a:cs typeface="Poppins" panose="00000500000000000000" pitchFamily="2" charset="0"/>
              </a:rPr>
              <a:t>opplæring</a:t>
            </a:r>
            <a:r>
              <a:rPr lang="en-GB" sz="4000" b="1">
                <a:solidFill>
                  <a:srgbClr val="443742"/>
                </a:solidFill>
                <a:latin typeface="Poppins" panose="00000500000000000000" pitchFamily="2" charset="0"/>
                <a:cs typeface="Poppins" panose="00000500000000000000" pitchFamily="2" charset="0"/>
              </a:rPr>
              <a:t> SOS-</a:t>
            </a:r>
            <a:r>
              <a:rPr lang="en-GB" sz="4000" b="1" err="1">
                <a:solidFill>
                  <a:srgbClr val="443742"/>
                </a:solidFill>
                <a:latin typeface="Poppins" panose="00000500000000000000" pitchFamily="2" charset="0"/>
                <a:cs typeface="Poppins" panose="00000500000000000000" pitchFamily="2" charset="0"/>
              </a:rPr>
              <a:t>metoden</a:t>
            </a:r>
            <a:r>
              <a:rPr lang="en-GB" sz="4000"/>
              <a:t> </a:t>
            </a:r>
          </a:p>
        </p:txBody>
      </p:sp>
      <p:sp>
        <p:nvSpPr>
          <p:cNvPr id="3" name="Plassholder for innhold 2">
            <a:extLst>
              <a:ext uri="{FF2B5EF4-FFF2-40B4-BE49-F238E27FC236}">
                <a16:creationId xmlns:a16="http://schemas.microsoft.com/office/drawing/2014/main" id="{D59A4C43-8369-F83E-9D77-8C00474CC2F3}"/>
              </a:ext>
            </a:extLst>
          </p:cNvPr>
          <p:cNvSpPr>
            <a:spLocks noGrp="1"/>
          </p:cNvSpPr>
          <p:nvPr>
            <p:ph idx="1"/>
          </p:nvPr>
        </p:nvSpPr>
        <p:spPr>
          <a:xfrm>
            <a:off x="3491344" y="2822595"/>
            <a:ext cx="7481456" cy="2547729"/>
          </a:xfrm>
        </p:spPr>
        <p:txBody>
          <a:bodyPr vert="horz" lIns="91440" tIns="45720" rIns="91440" bIns="45720" rtlCol="0" anchor="t">
            <a:normAutofit/>
          </a:bodyPr>
          <a:lstStyle/>
          <a:p>
            <a:pPr>
              <a:lnSpc>
                <a:spcPct val="150000"/>
              </a:lnSpc>
            </a:pPr>
            <a:r>
              <a:rPr lang="en-GB" sz="2400" err="1">
                <a:latin typeface="Avenir Next LT Pro" panose="020B0504020202020204" pitchFamily="34" charset="0"/>
              </a:rPr>
              <a:t>Hvorfor</a:t>
            </a:r>
            <a:r>
              <a:rPr lang="en-GB" sz="2400">
                <a:latin typeface="Avenir Next LT Pro" panose="020B0504020202020204" pitchFamily="34" charset="0"/>
              </a:rPr>
              <a:t> er det </a:t>
            </a:r>
            <a:r>
              <a:rPr lang="en-GB" sz="2400" err="1">
                <a:latin typeface="Avenir Next LT Pro" panose="020B0504020202020204" pitchFamily="34" charset="0"/>
              </a:rPr>
              <a:t>viktig</a:t>
            </a:r>
            <a:r>
              <a:rPr lang="en-GB" sz="2400">
                <a:latin typeface="Avenir Next LT Pro" panose="020B0504020202020204" pitchFamily="34" charset="0"/>
              </a:rPr>
              <a:t> å gripe inn </a:t>
            </a:r>
            <a:r>
              <a:rPr lang="en-GB" sz="2400" err="1">
                <a:latin typeface="Avenir Next LT Pro" panose="020B0504020202020204" pitchFamily="34" charset="0"/>
              </a:rPr>
              <a:t>når</a:t>
            </a:r>
            <a:r>
              <a:rPr lang="en-GB" sz="2400">
                <a:latin typeface="Avenir Next LT Pro" panose="020B0504020202020204" pitchFamily="34" charset="0"/>
              </a:rPr>
              <a:t> </a:t>
            </a:r>
            <a:r>
              <a:rPr lang="en-GB" sz="2400" err="1">
                <a:latin typeface="Avenir Next LT Pro" panose="020B0504020202020204" pitchFamily="34" charset="0"/>
              </a:rPr>
              <a:t>andre</a:t>
            </a:r>
            <a:r>
              <a:rPr lang="en-GB" sz="2400">
                <a:latin typeface="Avenir Next LT Pro" panose="020B0504020202020204" pitchFamily="34" charset="0"/>
              </a:rPr>
              <a:t> </a:t>
            </a:r>
            <a:r>
              <a:rPr lang="en-GB" sz="2400" err="1">
                <a:latin typeface="Avenir Next LT Pro" panose="020B0504020202020204" pitchFamily="34" charset="0"/>
              </a:rPr>
              <a:t>utsettes</a:t>
            </a:r>
            <a:r>
              <a:rPr lang="en-GB" sz="2400">
                <a:latin typeface="Avenir Next LT Pro" panose="020B0504020202020204" pitchFamily="34" charset="0"/>
              </a:rPr>
              <a:t> for </a:t>
            </a:r>
            <a:r>
              <a:rPr lang="en-GB" sz="2400" err="1">
                <a:latin typeface="Avenir Next LT Pro" panose="020B0504020202020204" pitchFamily="34" charset="0"/>
              </a:rPr>
              <a:t>hets</a:t>
            </a:r>
            <a:r>
              <a:rPr lang="en-GB" sz="2400">
                <a:latin typeface="Avenir Next LT Pro" panose="020B0504020202020204" pitchFamily="34" charset="0"/>
              </a:rPr>
              <a:t>, </a:t>
            </a:r>
            <a:r>
              <a:rPr lang="en-GB" sz="2400" err="1">
                <a:latin typeface="Avenir Next LT Pro" panose="020B0504020202020204" pitchFamily="34" charset="0"/>
              </a:rPr>
              <a:t>rasisme</a:t>
            </a:r>
            <a:r>
              <a:rPr lang="en-GB" sz="2400">
                <a:latin typeface="Avenir Next LT Pro" panose="020B0504020202020204" pitchFamily="34" charset="0"/>
              </a:rPr>
              <a:t> </a:t>
            </a:r>
            <a:r>
              <a:rPr lang="en-GB" sz="2400" err="1">
                <a:latin typeface="Avenir Next LT Pro" panose="020B0504020202020204" pitchFamily="34" charset="0"/>
              </a:rPr>
              <a:t>og</a:t>
            </a:r>
            <a:r>
              <a:rPr lang="en-GB" sz="2400">
                <a:latin typeface="Avenir Next LT Pro" panose="020B0504020202020204" pitchFamily="34" charset="0"/>
              </a:rPr>
              <a:t> </a:t>
            </a:r>
            <a:r>
              <a:rPr lang="en-GB" sz="2400" err="1">
                <a:latin typeface="Avenir Next LT Pro" panose="020B0504020202020204" pitchFamily="34" charset="0"/>
              </a:rPr>
              <a:t>diskriminering</a:t>
            </a:r>
            <a:r>
              <a:rPr lang="en-GB" sz="2400">
                <a:latin typeface="Avenir Next LT Pro" panose="020B0504020202020204" pitchFamily="34" charset="0"/>
              </a:rPr>
              <a:t>?</a:t>
            </a:r>
            <a:endParaRPr lang="en-GB" sz="2400">
              <a:latin typeface="Avenir Next LT Pro" panose="020B0504020202020204" pitchFamily="34" charset="0"/>
              <a:ea typeface="Calibri" panose="020F0502020204030204"/>
              <a:cs typeface="Calibri" panose="020F0502020204030204"/>
            </a:endParaRPr>
          </a:p>
          <a:p>
            <a:pPr>
              <a:lnSpc>
                <a:spcPct val="150000"/>
              </a:lnSpc>
            </a:pPr>
            <a:r>
              <a:rPr lang="en-GB" sz="2400">
                <a:solidFill>
                  <a:srgbClr val="443742"/>
                </a:solidFill>
                <a:latin typeface="Avenir Next LT Pro" panose="020B0504020202020204" pitchFamily="34" charset="0"/>
              </a:rPr>
              <a:t>Vet du </a:t>
            </a:r>
            <a:r>
              <a:rPr lang="en-GB" sz="2400" err="1">
                <a:solidFill>
                  <a:srgbClr val="443742"/>
                </a:solidFill>
                <a:latin typeface="Avenir Next LT Pro" panose="020B0504020202020204" pitchFamily="34" charset="0"/>
              </a:rPr>
              <a:t>mer</a:t>
            </a:r>
            <a:r>
              <a:rPr lang="en-GB" sz="2400">
                <a:solidFill>
                  <a:srgbClr val="443742"/>
                </a:solidFill>
                <a:latin typeface="Avenir Next LT Pro" panose="020B0504020202020204" pitchFamily="34" charset="0"/>
              </a:rPr>
              <a:t> om </a:t>
            </a:r>
            <a:r>
              <a:rPr lang="en-GB" sz="2400" err="1">
                <a:solidFill>
                  <a:srgbClr val="443742"/>
                </a:solidFill>
                <a:latin typeface="Avenir Next LT Pro" panose="020B0504020202020204" pitchFamily="34" charset="0"/>
              </a:rPr>
              <a:t>hva</a:t>
            </a:r>
            <a:r>
              <a:rPr lang="en-GB" sz="2400">
                <a:solidFill>
                  <a:srgbClr val="443742"/>
                </a:solidFill>
                <a:latin typeface="Avenir Next LT Pro" panose="020B0504020202020204" pitchFamily="34" charset="0"/>
              </a:rPr>
              <a:t> du </a:t>
            </a:r>
            <a:r>
              <a:rPr lang="en-GB" sz="2400" err="1">
                <a:solidFill>
                  <a:srgbClr val="443742"/>
                </a:solidFill>
                <a:latin typeface="Avenir Next LT Pro" panose="020B0504020202020204" pitchFamily="34" charset="0"/>
              </a:rPr>
              <a:t>kan</a:t>
            </a:r>
            <a:r>
              <a:rPr lang="en-GB" sz="2400">
                <a:solidFill>
                  <a:srgbClr val="443742"/>
                </a:solidFill>
                <a:latin typeface="Avenir Next LT Pro" panose="020B0504020202020204" pitchFamily="34" charset="0"/>
              </a:rPr>
              <a:t> </a:t>
            </a:r>
            <a:r>
              <a:rPr lang="en-GB" sz="2400" err="1">
                <a:solidFill>
                  <a:srgbClr val="443742"/>
                </a:solidFill>
                <a:latin typeface="Avenir Next LT Pro" panose="020B0504020202020204" pitchFamily="34" charset="0"/>
              </a:rPr>
              <a:t>gjøre</a:t>
            </a:r>
            <a:r>
              <a:rPr lang="en-GB" sz="2400">
                <a:solidFill>
                  <a:srgbClr val="443742"/>
                </a:solidFill>
                <a:latin typeface="Avenir Next LT Pro" panose="020B0504020202020204" pitchFamily="34" charset="0"/>
              </a:rPr>
              <a:t> </a:t>
            </a:r>
            <a:r>
              <a:rPr lang="en-GB" sz="2400" err="1">
                <a:solidFill>
                  <a:srgbClr val="443742"/>
                </a:solidFill>
                <a:latin typeface="Avenir Next LT Pro" panose="020B0504020202020204" pitchFamily="34" charset="0"/>
              </a:rPr>
              <a:t>når</a:t>
            </a:r>
            <a:r>
              <a:rPr lang="en-GB" sz="2400">
                <a:solidFill>
                  <a:srgbClr val="443742"/>
                </a:solidFill>
                <a:latin typeface="Avenir Next LT Pro" panose="020B0504020202020204" pitchFamily="34" charset="0"/>
              </a:rPr>
              <a:t> du er </a:t>
            </a:r>
            <a:r>
              <a:rPr lang="en-GB" sz="2400" err="1">
                <a:solidFill>
                  <a:srgbClr val="443742"/>
                </a:solidFill>
                <a:latin typeface="Avenir Next LT Pro" panose="020B0504020202020204" pitchFamily="34" charset="0"/>
              </a:rPr>
              <a:t>vitne</a:t>
            </a:r>
            <a:r>
              <a:rPr lang="en-GB" sz="2400">
                <a:solidFill>
                  <a:srgbClr val="443742"/>
                </a:solidFill>
                <a:latin typeface="Avenir Next LT Pro" panose="020B0504020202020204" pitchFamily="34" charset="0"/>
              </a:rPr>
              <a:t> </a:t>
            </a:r>
            <a:r>
              <a:rPr lang="en-GB" sz="2400" err="1">
                <a:solidFill>
                  <a:srgbClr val="443742"/>
                </a:solidFill>
                <a:latin typeface="Avenir Next LT Pro" panose="020B0504020202020204" pitchFamily="34" charset="0"/>
              </a:rPr>
              <a:t>til</a:t>
            </a:r>
            <a:r>
              <a:rPr lang="en-GB" sz="2400">
                <a:solidFill>
                  <a:srgbClr val="443742"/>
                </a:solidFill>
                <a:latin typeface="Avenir Next LT Pro" panose="020B0504020202020204" pitchFamily="34" charset="0"/>
              </a:rPr>
              <a:t> </a:t>
            </a:r>
            <a:r>
              <a:rPr lang="en-GB" sz="2400" err="1">
                <a:solidFill>
                  <a:srgbClr val="443742"/>
                </a:solidFill>
                <a:latin typeface="Avenir Next LT Pro" panose="020B0504020202020204" pitchFamily="34" charset="0"/>
              </a:rPr>
              <a:t>slike</a:t>
            </a:r>
            <a:r>
              <a:rPr lang="en-GB" sz="2400">
                <a:solidFill>
                  <a:srgbClr val="443742"/>
                </a:solidFill>
                <a:latin typeface="Avenir Next LT Pro" panose="020B0504020202020204" pitchFamily="34" charset="0"/>
              </a:rPr>
              <a:t> </a:t>
            </a:r>
            <a:r>
              <a:rPr lang="en-GB" sz="2400" err="1">
                <a:solidFill>
                  <a:srgbClr val="443742"/>
                </a:solidFill>
                <a:latin typeface="Avenir Next LT Pro" panose="020B0504020202020204" pitchFamily="34" charset="0"/>
              </a:rPr>
              <a:t>hendelser</a:t>
            </a:r>
            <a:r>
              <a:rPr lang="en-GB" sz="2400">
                <a:solidFill>
                  <a:srgbClr val="443742"/>
                </a:solidFill>
                <a:latin typeface="Avenir Next LT Pro" panose="020B0504020202020204" pitchFamily="34" charset="0"/>
              </a:rPr>
              <a:t>?</a:t>
            </a:r>
            <a:endParaRPr lang="en-GB" sz="2400">
              <a:solidFill>
                <a:srgbClr val="443742"/>
              </a:solidFill>
              <a:latin typeface="Avenir Next LT Pro" panose="020B0504020202020204" pitchFamily="34" charset="0"/>
              <a:ea typeface="Calibri"/>
              <a:cs typeface="Calibri"/>
            </a:endParaRPr>
          </a:p>
        </p:txBody>
      </p:sp>
      <p:pic>
        <p:nvPicPr>
          <p:cNvPr id="4" name="Bilde 3" descr="Et bilde som inneholder tekst, Font, Grafikk, grafisk design&#10;&#10;Automatisk generert beskrivelse">
            <a:extLst>
              <a:ext uri="{FF2B5EF4-FFF2-40B4-BE49-F238E27FC236}">
                <a16:creationId xmlns:a16="http://schemas.microsoft.com/office/drawing/2014/main" id="{5593C0D6-0103-45C3-A448-3FE69577F2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pic>
        <p:nvPicPr>
          <p:cNvPr id="5" name="Grafikk 4" descr="Merke 4 med heldekkende fyll">
            <a:extLst>
              <a:ext uri="{FF2B5EF4-FFF2-40B4-BE49-F238E27FC236}">
                <a16:creationId xmlns:a16="http://schemas.microsoft.com/office/drawing/2014/main" id="{FC979BE7-EC8D-D80E-4465-33E30C4DE25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77600" y="5080"/>
            <a:ext cx="914400" cy="914400"/>
          </a:xfrm>
          <a:prstGeom prst="rect">
            <a:avLst/>
          </a:prstGeom>
        </p:spPr>
      </p:pic>
    </p:spTree>
    <p:extLst>
      <p:ext uri="{BB962C8B-B14F-4D97-AF65-F5344CB8AC3E}">
        <p14:creationId xmlns:p14="http://schemas.microsoft.com/office/powerpoint/2010/main" val="2939195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7F17F5-BE33-AAC4-1A08-9F14E62F417E}"/>
              </a:ext>
            </a:extLst>
          </p:cNvPr>
          <p:cNvSpPr>
            <a:spLocks noGrp="1"/>
          </p:cNvSpPr>
          <p:nvPr>
            <p:ph type="title"/>
          </p:nvPr>
        </p:nvSpPr>
        <p:spPr>
          <a:xfrm>
            <a:off x="838200" y="1239466"/>
            <a:ext cx="10515600" cy="786781"/>
          </a:xfrm>
        </p:spPr>
        <p:txBody>
          <a:bodyPr>
            <a:normAutofit/>
          </a:bodyPr>
          <a:lstStyle/>
          <a:p>
            <a:r>
              <a:rPr lang="en-GB" sz="4000" b="1" err="1">
                <a:solidFill>
                  <a:srgbClr val="443742"/>
                </a:solidFill>
                <a:latin typeface="Libre Baskerville" panose="02000000000000000000" pitchFamily="2" charset="0"/>
              </a:rPr>
              <a:t>Oppsummering</a:t>
            </a:r>
            <a:r>
              <a:rPr lang="en-GB"/>
              <a:t> </a:t>
            </a:r>
          </a:p>
        </p:txBody>
      </p:sp>
      <p:pic>
        <p:nvPicPr>
          <p:cNvPr id="4" name="Bilde 3" descr="Et bilde som inneholder tekst, Font, Grafikk, grafisk design&#10;&#10;Automatisk generert beskrivelse">
            <a:extLst>
              <a:ext uri="{FF2B5EF4-FFF2-40B4-BE49-F238E27FC236}">
                <a16:creationId xmlns:a16="http://schemas.microsoft.com/office/drawing/2014/main" id="{5593C0D6-0103-45C3-A448-3FE69577F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
        <p:nvSpPr>
          <p:cNvPr id="6" name="Plassholder for innhold 5">
            <a:extLst>
              <a:ext uri="{FF2B5EF4-FFF2-40B4-BE49-F238E27FC236}">
                <a16:creationId xmlns:a16="http://schemas.microsoft.com/office/drawing/2014/main" id="{9B033D0C-D51E-DF5A-5A87-9B8D5ECDFB7F}"/>
              </a:ext>
            </a:extLst>
          </p:cNvPr>
          <p:cNvSpPr>
            <a:spLocks noGrp="1"/>
          </p:cNvSpPr>
          <p:nvPr>
            <p:ph idx="1"/>
          </p:nvPr>
        </p:nvSpPr>
        <p:spPr/>
        <p:txBody>
          <a:bodyPr/>
          <a:lstStyle/>
          <a:p>
            <a:endParaRPr lang="en-GB"/>
          </a:p>
        </p:txBody>
      </p:sp>
      <p:pic>
        <p:nvPicPr>
          <p:cNvPr id="7" name="Bilde 6" descr="Et bilde som inneholder tekst, skjermbilde, Font, sirkel&#10;&#10;Automatisk generert beskrivelse">
            <a:extLst>
              <a:ext uri="{FF2B5EF4-FFF2-40B4-BE49-F238E27FC236}">
                <a16:creationId xmlns:a16="http://schemas.microsoft.com/office/drawing/2014/main" id="{A5DF10B7-4D36-A22A-D42C-565F08B93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1882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43643"/>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13B2FE-157C-AC56-FB8F-72460033CE61}"/>
              </a:ext>
            </a:extLst>
          </p:cNvPr>
          <p:cNvSpPr>
            <a:spLocks noGrp="1"/>
          </p:cNvSpPr>
          <p:nvPr>
            <p:ph type="ctrTitle"/>
          </p:nvPr>
        </p:nvSpPr>
        <p:spPr>
          <a:xfrm>
            <a:off x="1524000" y="1751262"/>
            <a:ext cx="9144000" cy="2387600"/>
          </a:xfrm>
        </p:spPr>
        <p:txBody>
          <a:bodyP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600" b="1" i="0" u="none" strike="noStrike" kern="1200" cap="none" normalizeH="0" baseline="0" noProof="0">
                <a:ln>
                  <a:noFill/>
                </a:ln>
                <a:solidFill>
                  <a:srgbClr val="E8938C"/>
                </a:solidFill>
                <a:effectLst/>
                <a:uLnTx/>
                <a:uFillTx/>
                <a:latin typeface="Baskerville SemiBold" panose="02020502070401020303" pitchFamily="18" charset="0"/>
                <a:ea typeface="Baskerville SemiBold" panose="02020502070401020303" pitchFamily="18" charset="0"/>
                <a:cs typeface="+mn-cs"/>
              </a:rPr>
              <a:t>Opplæring i </a:t>
            </a:r>
            <a:br>
              <a:rPr kumimoji="0" lang="nb-NO" sz="9600" b="1" i="0" u="none" strike="noStrike" kern="1200" cap="none" normalizeH="0" baseline="0" noProof="0">
                <a:ln>
                  <a:noFill/>
                </a:ln>
                <a:solidFill>
                  <a:srgbClr val="E8938C"/>
                </a:solidFill>
                <a:effectLst/>
                <a:uLnTx/>
                <a:uFillTx/>
                <a:latin typeface="Baskerville SemiBold" panose="02020502070401020303" pitchFamily="18" charset="0"/>
                <a:ea typeface="Baskerville SemiBold" panose="02020502070401020303" pitchFamily="18" charset="0"/>
                <a:cs typeface="+mn-cs"/>
              </a:rPr>
            </a:br>
            <a:r>
              <a:rPr kumimoji="0" lang="nb-NO" sz="9600" b="1" i="0" u="none" strike="noStrike" kern="1200" cap="none" normalizeH="0" baseline="0" noProof="0">
                <a:ln>
                  <a:noFill/>
                </a:ln>
                <a:solidFill>
                  <a:srgbClr val="E8938C"/>
                </a:solidFill>
                <a:effectLst/>
                <a:uLnTx/>
                <a:uFillTx/>
                <a:latin typeface="Baskerville SemiBold" panose="02020502070401020303" pitchFamily="18" charset="0"/>
                <a:ea typeface="Baskerville SemiBold" panose="02020502070401020303" pitchFamily="18" charset="0"/>
                <a:cs typeface="+mn-cs"/>
              </a:rPr>
              <a:t>SOS-metoden</a:t>
            </a:r>
            <a:endParaRPr kumimoji="0" lang="nb-NO" sz="9600" b="1" i="0" u="none" strike="noStrike" kern="1200" cap="none" normalizeH="0" baseline="0" noProof="0">
              <a:ln>
                <a:noFill/>
              </a:ln>
              <a:solidFill>
                <a:srgbClr val="443742"/>
              </a:solidFill>
              <a:effectLst/>
              <a:uLnTx/>
              <a:uFillTx/>
              <a:latin typeface="Baskerville SemiBold" panose="02020502070401020303" pitchFamily="18" charset="0"/>
              <a:ea typeface="Baskerville SemiBold" panose="02020502070401020303" pitchFamily="18" charset="0"/>
              <a:cs typeface="+mn-cs"/>
            </a:endParaRPr>
          </a:p>
        </p:txBody>
      </p:sp>
      <p:sp>
        <p:nvSpPr>
          <p:cNvPr id="3" name="Undertittel 2">
            <a:extLst>
              <a:ext uri="{FF2B5EF4-FFF2-40B4-BE49-F238E27FC236}">
                <a16:creationId xmlns:a16="http://schemas.microsoft.com/office/drawing/2014/main" id="{E4492BE2-9D37-9D88-19F5-086915D6C10B}"/>
              </a:ext>
            </a:extLst>
          </p:cNvPr>
          <p:cNvSpPr>
            <a:spLocks noGrp="1"/>
          </p:cNvSpPr>
          <p:nvPr>
            <p:ph type="subTitle" idx="1"/>
          </p:nvPr>
        </p:nvSpPr>
        <p:spPr>
          <a:xfrm>
            <a:off x="1524000" y="4138862"/>
            <a:ext cx="9144000" cy="1118937"/>
          </a:xfrm>
        </p:spPr>
        <p:txBody>
          <a:bodyPr>
            <a:normAutofit fontScale="92500"/>
          </a:bodyPr>
          <a:lstStyle/>
          <a:p>
            <a:pPr algn="l" rtl="0" fontAlgn="base"/>
            <a:r>
              <a:rPr lang="nb-NO" sz="3200">
                <a:solidFill>
                  <a:schemeClr val="bg1"/>
                </a:solidFill>
                <a:latin typeface="Avenir Next LT Pro" panose="020B0504020202020204" pitchFamily="34" charset="0"/>
              </a:rPr>
              <a:t>Hvordan kan </a:t>
            </a:r>
            <a:r>
              <a:rPr lang="nb-NO" sz="3200" u="sng">
                <a:solidFill>
                  <a:schemeClr val="bg1"/>
                </a:solidFill>
                <a:latin typeface="Avenir Next LT Pro" panose="020B0504020202020204" pitchFamily="34" charset="0"/>
              </a:rPr>
              <a:t>du</a:t>
            </a:r>
            <a:r>
              <a:rPr lang="nb-NO" sz="3200">
                <a:solidFill>
                  <a:schemeClr val="bg1"/>
                </a:solidFill>
                <a:latin typeface="Avenir Next LT Pro" panose="020B0504020202020204" pitchFamily="34" charset="0"/>
              </a:rPr>
              <a:t> gripe inn når du er vitne til at noen utsettes for hets, rasisme og diskriminering?</a:t>
            </a:r>
            <a:endParaRPr lang="nb-NO" sz="3200">
              <a:solidFill>
                <a:schemeClr val="bg1"/>
              </a:solidFill>
              <a:effectLst/>
              <a:latin typeface="Avenir Next LT Pro" panose="020B0504020202020204" pitchFamily="34" charset="0"/>
            </a:endParaRPr>
          </a:p>
        </p:txBody>
      </p:sp>
      <p:pic>
        <p:nvPicPr>
          <p:cNvPr id="6" name="Bilde 5" descr="Et bilde som inneholder tekst, Font, Grafikk, grafisk design&#10;&#10;Automatisk generert beskrivelse">
            <a:extLst>
              <a:ext uri="{FF2B5EF4-FFF2-40B4-BE49-F238E27FC236}">
                <a16:creationId xmlns:a16="http://schemas.microsoft.com/office/drawing/2014/main" id="{4861479A-0AC0-A1D4-35A7-B95B294BB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143" y="5841602"/>
            <a:ext cx="2394857" cy="1016398"/>
          </a:xfrm>
          <a:prstGeom prst="rect">
            <a:avLst/>
          </a:prstGeom>
        </p:spPr>
      </p:pic>
    </p:spTree>
    <p:extLst>
      <p:ext uri="{BB962C8B-B14F-4D97-AF65-F5344CB8AC3E}">
        <p14:creationId xmlns:p14="http://schemas.microsoft.com/office/powerpoint/2010/main" val="2258186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4374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13B2FE-157C-AC56-FB8F-72460033CE61}"/>
              </a:ext>
            </a:extLst>
          </p:cNvPr>
          <p:cNvSpPr>
            <a:spLocks noGrp="1"/>
          </p:cNvSpPr>
          <p:nvPr>
            <p:ph type="ctrTitle"/>
          </p:nvPr>
        </p:nvSpPr>
        <p:spPr>
          <a:xfrm>
            <a:off x="2901078" y="1692860"/>
            <a:ext cx="6389842" cy="238760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600" b="1" i="0" u="none" strike="noStrike" kern="1200" cap="none" normalizeH="0" baseline="0" noProof="0">
                <a:ln>
                  <a:noFill/>
                </a:ln>
                <a:solidFill>
                  <a:srgbClr val="E8938C"/>
                </a:solidFill>
                <a:effectLst/>
                <a:uLnTx/>
                <a:uFillTx/>
                <a:latin typeface="Baskerville SemiBold" panose="02020502070401020303" pitchFamily="18" charset="0"/>
                <a:ea typeface="Baskerville SemiBold" panose="02020502070401020303" pitchFamily="18" charset="0"/>
                <a:cs typeface="+mn-cs"/>
              </a:rPr>
              <a:t>Stillhet </a:t>
            </a:r>
            <a:r>
              <a:rPr kumimoji="0" lang="nb-NO" sz="9600" b="1" i="0" u="none" strike="noStrike" kern="1200" cap="none" normalizeH="0" baseline="0" noProof="0">
                <a:ln>
                  <a:noFill/>
                </a:ln>
                <a:solidFill>
                  <a:srgbClr val="FFFFFF"/>
                </a:solidFill>
                <a:effectLst/>
                <a:uLnTx/>
                <a:uFillTx/>
                <a:latin typeface="Baskerville SemiBold" panose="02020502070401020303" pitchFamily="18" charset="0"/>
                <a:ea typeface="Baskerville SemiBold" panose="02020502070401020303" pitchFamily="18" charset="0"/>
                <a:cs typeface="+mn-cs"/>
              </a:rPr>
              <a:t>sårer</a:t>
            </a:r>
          </a:p>
        </p:txBody>
      </p:sp>
      <p:pic>
        <p:nvPicPr>
          <p:cNvPr id="11" name="Bilde 10" descr="Et bilde som inneholder tekst, Grafikk, Font, logo&#10;&#10;Automatisk generert beskrivelse">
            <a:extLst>
              <a:ext uri="{FF2B5EF4-FFF2-40B4-BE49-F238E27FC236}">
                <a16:creationId xmlns:a16="http://schemas.microsoft.com/office/drawing/2014/main" id="{F7F0FCDE-94EA-36F3-D54F-DCF2704504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6790" y="5703943"/>
            <a:ext cx="1080160" cy="937721"/>
          </a:xfrm>
          <a:prstGeom prst="rect">
            <a:avLst/>
          </a:prstGeom>
        </p:spPr>
      </p:pic>
      <p:pic>
        <p:nvPicPr>
          <p:cNvPr id="13" name="Bilde 12" descr="Et bilde som inneholder tekst, clip art, Grafikk, design&#10;&#10;Automatisk generert beskrivelse">
            <a:extLst>
              <a:ext uri="{FF2B5EF4-FFF2-40B4-BE49-F238E27FC236}">
                <a16:creationId xmlns:a16="http://schemas.microsoft.com/office/drawing/2014/main" id="{7CCFF2C1-6DCE-DC52-D9F3-10C6D1500A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1151" y="5747308"/>
            <a:ext cx="757243" cy="772634"/>
          </a:xfrm>
          <a:prstGeom prst="rect">
            <a:avLst/>
          </a:prstGeom>
        </p:spPr>
      </p:pic>
      <p:sp>
        <p:nvSpPr>
          <p:cNvPr id="14" name="Undertittel 2">
            <a:extLst>
              <a:ext uri="{FF2B5EF4-FFF2-40B4-BE49-F238E27FC236}">
                <a16:creationId xmlns:a16="http://schemas.microsoft.com/office/drawing/2014/main" id="{83AD7218-45A2-296E-33E4-C24ED92696E9}"/>
              </a:ext>
            </a:extLst>
          </p:cNvPr>
          <p:cNvSpPr>
            <a:spLocks noGrp="1"/>
          </p:cNvSpPr>
          <p:nvPr>
            <p:ph type="subTitle" idx="1"/>
          </p:nvPr>
        </p:nvSpPr>
        <p:spPr>
          <a:xfrm>
            <a:off x="2949114" y="3971340"/>
            <a:ext cx="6293771" cy="356356"/>
          </a:xfrm>
        </p:spPr>
        <p:txBody>
          <a:bodyPr>
            <a:normAutofit/>
          </a:bodyPr>
          <a:lstStyle/>
          <a:p>
            <a:pPr rtl="0" fontAlgn="base"/>
            <a:r>
              <a:rPr lang="nb-NO" sz="1800">
                <a:solidFill>
                  <a:schemeClr val="bg1"/>
                </a:solidFill>
                <a:latin typeface="Avenir Next LT Pro" panose="020B0504020202020204" pitchFamily="34" charset="0"/>
              </a:rPr>
              <a:t>Prosjektet er støttet av Bufdir og Sparebankstiftelsen DNB.</a:t>
            </a:r>
            <a:endParaRPr lang="nb-NO" sz="1800">
              <a:solidFill>
                <a:schemeClr val="bg1"/>
              </a:solidFill>
              <a:effectLst/>
              <a:latin typeface="Avenir Next LT Pro" panose="020B0504020202020204" pitchFamily="34" charset="0"/>
            </a:endParaRPr>
          </a:p>
        </p:txBody>
      </p:sp>
      <p:pic>
        <p:nvPicPr>
          <p:cNvPr id="3" name="Bilde 2" descr="Et bilde som inneholder tekst, Font, Grafikk, grafisk design&#10;&#10;Automatisk generert beskrivelse">
            <a:extLst>
              <a:ext uri="{FF2B5EF4-FFF2-40B4-BE49-F238E27FC236}">
                <a16:creationId xmlns:a16="http://schemas.microsoft.com/office/drawing/2014/main" id="{ECB20FB0-A1AF-E424-59B1-A675D1FAA4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7941" y="5610510"/>
            <a:ext cx="2338444" cy="992456"/>
          </a:xfrm>
          <a:prstGeom prst="rect">
            <a:avLst/>
          </a:prstGeom>
        </p:spPr>
      </p:pic>
      <p:pic>
        <p:nvPicPr>
          <p:cNvPr id="4" name="Bilde 3" descr="Et bilde som inneholder tekst, Grafikk, Font, grafisk design&#10;&#10;Automatisk generert beskrivelse">
            <a:extLst>
              <a:ext uri="{FF2B5EF4-FFF2-40B4-BE49-F238E27FC236}">
                <a16:creationId xmlns:a16="http://schemas.microsoft.com/office/drawing/2014/main" id="{5B60C5F4-169F-07F1-4DF7-5A40E9DD16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2894" y="5747308"/>
            <a:ext cx="1328396" cy="664198"/>
          </a:xfrm>
          <a:prstGeom prst="rect">
            <a:avLst/>
          </a:prstGeom>
        </p:spPr>
      </p:pic>
      <p:pic>
        <p:nvPicPr>
          <p:cNvPr id="5" name="Bilde 4" descr="Et bilde som inneholder tekst, Font, Grafikk, logo&#10;&#10;Automatisk generert beskrivelse">
            <a:extLst>
              <a:ext uri="{FF2B5EF4-FFF2-40B4-BE49-F238E27FC236}">
                <a16:creationId xmlns:a16="http://schemas.microsoft.com/office/drawing/2014/main" id="{9E84B6FB-A635-92A2-D395-01BF494B0C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93036" y="5610510"/>
            <a:ext cx="1129254" cy="1129254"/>
          </a:xfrm>
          <a:prstGeom prst="rect">
            <a:avLst/>
          </a:prstGeom>
        </p:spPr>
      </p:pic>
    </p:spTree>
    <p:extLst>
      <p:ext uri="{BB962C8B-B14F-4D97-AF65-F5344CB8AC3E}">
        <p14:creationId xmlns:p14="http://schemas.microsoft.com/office/powerpoint/2010/main" val="3725626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6DA75E-DFCB-4190-5940-709EDC21B01F}"/>
              </a:ext>
            </a:extLst>
          </p:cNvPr>
          <p:cNvSpPr>
            <a:spLocks noGrp="1"/>
          </p:cNvSpPr>
          <p:nvPr>
            <p:ph type="ctrTitle"/>
          </p:nvPr>
        </p:nvSpPr>
        <p:spPr/>
        <p:txBody>
          <a:bodyPr/>
          <a:lstStyle/>
          <a:p>
            <a:endParaRPr lang="en-GB"/>
          </a:p>
        </p:txBody>
      </p:sp>
      <p:sp>
        <p:nvSpPr>
          <p:cNvPr id="3" name="Undertittel 2">
            <a:extLst>
              <a:ext uri="{FF2B5EF4-FFF2-40B4-BE49-F238E27FC236}">
                <a16:creationId xmlns:a16="http://schemas.microsoft.com/office/drawing/2014/main" id="{DE8CA785-7CA8-1180-7673-66331FF5743F}"/>
              </a:ext>
            </a:extLst>
          </p:cNvPr>
          <p:cNvSpPr>
            <a:spLocks noGrp="1"/>
          </p:cNvSpPr>
          <p:nvPr>
            <p:ph type="subTitle" idx="1"/>
          </p:nvPr>
        </p:nvSpPr>
        <p:spPr/>
        <p:txBody>
          <a:bodyPr/>
          <a:lstStyle/>
          <a:p>
            <a:endParaRPr lang="en-GB"/>
          </a:p>
        </p:txBody>
      </p:sp>
      <p:pic>
        <p:nvPicPr>
          <p:cNvPr id="6" name="Bilde 5" descr="Et bilde som inneholder tekst, klær, Menneskeansikt, mann&#10;&#10;Automatisk generert beskrivelse">
            <a:extLst>
              <a:ext uri="{FF2B5EF4-FFF2-40B4-BE49-F238E27FC236}">
                <a16:creationId xmlns:a16="http://schemas.microsoft.com/office/drawing/2014/main" id="{D9AFB417-5EBA-AC27-42BB-5B32361CE0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0531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tekst, Font, Grafikk, grafisk design&#10;&#10;Automatisk generert beskrivelse">
            <a:extLst>
              <a:ext uri="{FF2B5EF4-FFF2-40B4-BE49-F238E27FC236}">
                <a16:creationId xmlns:a16="http://schemas.microsoft.com/office/drawing/2014/main" id="{082A4763-F390-348F-62BE-1084FB29A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sp>
        <p:nvSpPr>
          <p:cNvPr id="5" name="Tittel 4">
            <a:extLst>
              <a:ext uri="{FF2B5EF4-FFF2-40B4-BE49-F238E27FC236}">
                <a16:creationId xmlns:a16="http://schemas.microsoft.com/office/drawing/2014/main" id="{570583BC-A967-FACD-576C-E1B14596D781}"/>
              </a:ext>
            </a:extLst>
          </p:cNvPr>
          <p:cNvSpPr>
            <a:spLocks noGrp="1"/>
          </p:cNvSpPr>
          <p:nvPr>
            <p:ph type="title"/>
          </p:nvPr>
        </p:nvSpPr>
        <p:spPr/>
        <p:txBody>
          <a:bodyPr/>
          <a:lstStyle/>
          <a:p>
            <a:endParaRPr lang="en-GB"/>
          </a:p>
        </p:txBody>
      </p:sp>
      <p:pic>
        <p:nvPicPr>
          <p:cNvPr id="3" name="Bilde 2" descr="Et bilde som inneholder tekst, skjermbilde, Font, sirkel&#10;&#10;Automatisk generert beskrivelse">
            <a:extLst>
              <a:ext uri="{FF2B5EF4-FFF2-40B4-BE49-F238E27FC236}">
                <a16:creationId xmlns:a16="http://schemas.microsoft.com/office/drawing/2014/main" id="{C0944E23-D901-B8EA-CE16-4791CF2D8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13444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pic>
        <p:nvPicPr>
          <p:cNvPr id="5" name="Bilde 4" descr="Et bilde som inneholder silhuett&#10;&#10;Automatisk generert beskrivelse med lav konfidens">
            <a:extLst>
              <a:ext uri="{FF2B5EF4-FFF2-40B4-BE49-F238E27FC236}">
                <a16:creationId xmlns:a16="http://schemas.microsoft.com/office/drawing/2014/main" id="{7BFC8D85-9225-624C-C721-B91A39D4F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32"/>
            <a:ext cx="12192000" cy="6867331"/>
          </a:xfrm>
          <a:prstGeom prst="rect">
            <a:avLst/>
          </a:prstGeom>
        </p:spPr>
      </p:pic>
      <p:sp>
        <p:nvSpPr>
          <p:cNvPr id="2" name="Tittel 1">
            <a:extLst>
              <a:ext uri="{FF2B5EF4-FFF2-40B4-BE49-F238E27FC236}">
                <a16:creationId xmlns:a16="http://schemas.microsoft.com/office/drawing/2014/main" id="{38E0AD6F-0267-C1B6-B21A-14BD5A5CA314}"/>
              </a:ext>
            </a:extLst>
          </p:cNvPr>
          <p:cNvSpPr>
            <a:spLocks noGrp="1"/>
          </p:cNvSpPr>
          <p:nvPr>
            <p:ph type="title"/>
          </p:nvPr>
        </p:nvSpPr>
        <p:spPr>
          <a:xfrm>
            <a:off x="5283649" y="2766218"/>
            <a:ext cx="6682194" cy="1325563"/>
          </a:xfrm>
        </p:spPr>
        <p:txBody>
          <a:bodyPr>
            <a:noAutofit/>
          </a:bodyPr>
          <a:lstStyle/>
          <a:p>
            <a:pPr>
              <a:lnSpc>
                <a:spcPct val="100000"/>
              </a:lnSpc>
            </a:pPr>
            <a:r>
              <a:rPr lang="en-GB" sz="3200" i="1" u="sng" dirty="0" err="1">
                <a:solidFill>
                  <a:srgbClr val="FCEFEF"/>
                </a:solidFill>
                <a:latin typeface="Libre Baskerville" panose="02000000000000000000" pitchFamily="2" charset="0"/>
                <a:cs typeface="Poppins" panose="00000500000000000000" pitchFamily="2" charset="0"/>
              </a:rPr>
              <a:t>Hvordan</a:t>
            </a:r>
            <a:r>
              <a:rPr lang="en-GB" sz="3200" dirty="0">
                <a:solidFill>
                  <a:srgbClr val="FCEFEF"/>
                </a:solidFill>
                <a:latin typeface="Libre Baskerville" panose="02000000000000000000" pitchFamily="2" charset="0"/>
                <a:cs typeface="Poppins" panose="00000500000000000000" pitchFamily="2" charset="0"/>
              </a:rPr>
              <a:t> </a:t>
            </a:r>
            <a:r>
              <a:rPr lang="en-GB" sz="3200" dirty="0" err="1">
                <a:solidFill>
                  <a:srgbClr val="FCEFEF"/>
                </a:solidFill>
                <a:latin typeface="Libre Baskerville" panose="02000000000000000000" pitchFamily="2" charset="0"/>
                <a:cs typeface="Poppins" panose="00000500000000000000" pitchFamily="2" charset="0"/>
              </a:rPr>
              <a:t>snakker</a:t>
            </a:r>
            <a:r>
              <a:rPr lang="en-GB" sz="3200" dirty="0">
                <a:solidFill>
                  <a:srgbClr val="FCEFEF"/>
                </a:solidFill>
                <a:latin typeface="Libre Baskerville" panose="02000000000000000000" pitchFamily="2" charset="0"/>
                <a:cs typeface="Poppins" panose="00000500000000000000" pitchFamily="2" charset="0"/>
              </a:rPr>
              <a:t> vi om </a:t>
            </a:r>
            <a:r>
              <a:rPr lang="en-GB" sz="3200" dirty="0" err="1">
                <a:solidFill>
                  <a:srgbClr val="FCEFEF"/>
                </a:solidFill>
                <a:latin typeface="Libre Baskerville" panose="02000000000000000000" pitchFamily="2" charset="0"/>
                <a:cs typeface="Poppins" panose="00000500000000000000" pitchFamily="2" charset="0"/>
              </a:rPr>
              <a:t>hets</a:t>
            </a:r>
            <a:r>
              <a:rPr lang="en-GB" sz="3200" dirty="0">
                <a:solidFill>
                  <a:srgbClr val="FCEFEF"/>
                </a:solidFill>
                <a:latin typeface="Libre Baskerville" panose="02000000000000000000" pitchFamily="2" charset="0"/>
                <a:cs typeface="Poppins" panose="00000500000000000000" pitchFamily="2" charset="0"/>
              </a:rPr>
              <a:t>, </a:t>
            </a:r>
            <a:r>
              <a:rPr lang="en-GB" sz="3200" dirty="0" err="1">
                <a:solidFill>
                  <a:srgbClr val="FCEFEF"/>
                </a:solidFill>
                <a:latin typeface="Libre Baskerville" panose="02000000000000000000" pitchFamily="2" charset="0"/>
                <a:cs typeface="Poppins" panose="00000500000000000000" pitchFamily="2" charset="0"/>
              </a:rPr>
              <a:t>rasisme</a:t>
            </a:r>
            <a:r>
              <a:rPr lang="en-GB" sz="3200" dirty="0">
                <a:solidFill>
                  <a:srgbClr val="FCEFEF"/>
                </a:solidFill>
                <a:latin typeface="Libre Baskerville" panose="02000000000000000000" pitchFamily="2" charset="0"/>
                <a:cs typeface="Poppins" panose="00000500000000000000" pitchFamily="2" charset="0"/>
              </a:rPr>
              <a:t> </a:t>
            </a:r>
            <a:r>
              <a:rPr lang="en-GB" sz="3200" dirty="0" err="1">
                <a:solidFill>
                  <a:srgbClr val="FCEFEF"/>
                </a:solidFill>
                <a:latin typeface="Libre Baskerville" panose="02000000000000000000" pitchFamily="2" charset="0"/>
                <a:cs typeface="Poppins" panose="00000500000000000000" pitchFamily="2" charset="0"/>
              </a:rPr>
              <a:t>og</a:t>
            </a:r>
            <a:r>
              <a:rPr lang="en-GB" sz="3200" dirty="0">
                <a:solidFill>
                  <a:srgbClr val="FCEFEF"/>
                </a:solidFill>
                <a:latin typeface="Libre Baskerville" panose="02000000000000000000" pitchFamily="2" charset="0"/>
                <a:cs typeface="Poppins" panose="00000500000000000000" pitchFamily="2" charset="0"/>
              </a:rPr>
              <a:t> </a:t>
            </a:r>
            <a:r>
              <a:rPr lang="en-GB" sz="3200" dirty="0" err="1">
                <a:solidFill>
                  <a:srgbClr val="FCEFEF"/>
                </a:solidFill>
                <a:latin typeface="Libre Baskerville" panose="02000000000000000000" pitchFamily="2" charset="0"/>
                <a:cs typeface="Poppins" panose="00000500000000000000" pitchFamily="2" charset="0"/>
              </a:rPr>
              <a:t>diskriminering</a:t>
            </a:r>
            <a:r>
              <a:rPr lang="en-GB" sz="3200" dirty="0">
                <a:solidFill>
                  <a:srgbClr val="FCEFEF"/>
                </a:solidFill>
                <a:latin typeface="Libre Baskerville" panose="02000000000000000000" pitchFamily="2" charset="0"/>
                <a:cs typeface="Poppins" panose="00000500000000000000" pitchFamily="2" charset="0"/>
              </a:rPr>
              <a:t>?</a:t>
            </a:r>
          </a:p>
        </p:txBody>
      </p:sp>
      <p:pic>
        <p:nvPicPr>
          <p:cNvPr id="7" name="Bilde 6" descr="Et bilde som inneholder tekst, Font, Grafikk, grafisk design&#10;&#10;Automatisk generert beskrivelse">
            <a:extLst>
              <a:ext uri="{FF2B5EF4-FFF2-40B4-BE49-F238E27FC236}">
                <a16:creationId xmlns:a16="http://schemas.microsoft.com/office/drawing/2014/main" id="{58E41A57-6A83-71FB-F9A9-429A45ABE0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5524" y="5951260"/>
            <a:ext cx="2136476" cy="906739"/>
          </a:xfrm>
          <a:prstGeom prst="rect">
            <a:avLst/>
          </a:prstGeom>
        </p:spPr>
      </p:pic>
    </p:spTree>
    <p:extLst>
      <p:ext uri="{BB962C8B-B14F-4D97-AF65-F5344CB8AC3E}">
        <p14:creationId xmlns:p14="http://schemas.microsoft.com/office/powerpoint/2010/main" val="43000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45BDF4-F626-6D34-0FE4-6B0AB4D083DE}"/>
              </a:ext>
            </a:extLst>
          </p:cNvPr>
          <p:cNvSpPr>
            <a:spLocks noGrp="1"/>
          </p:cNvSpPr>
          <p:nvPr>
            <p:ph type="title"/>
          </p:nvPr>
        </p:nvSpPr>
        <p:spPr/>
        <p:txBody>
          <a:bodyPr/>
          <a:lstStyle/>
          <a:p>
            <a:endParaRPr lang="en-GB"/>
          </a:p>
        </p:txBody>
      </p:sp>
      <p:pic>
        <p:nvPicPr>
          <p:cNvPr id="5" name="Media på Internett 4" title="Stillhet sårer: Mushagas historie">
            <a:hlinkClick r:id="" action="ppaction://media"/>
            <a:extLst>
              <a:ext uri="{FF2B5EF4-FFF2-40B4-BE49-F238E27FC236}">
                <a16:creationId xmlns:a16="http://schemas.microsoft.com/office/drawing/2014/main" id="{0B288B4A-F532-5AC4-87B0-D091E41E57EF}"/>
              </a:ext>
            </a:extLst>
          </p:cNvPr>
          <p:cNvPicPr>
            <a:picLocks noGrp="1" noRot="1" noChangeAspect="1"/>
          </p:cNvPicPr>
          <p:nvPr>
            <p:ph idx="1"/>
            <a:videoFile r:link="rId1"/>
          </p:nvPr>
        </p:nvPicPr>
        <p:blipFill>
          <a:blip r:embed="rId4"/>
          <a:stretch>
            <a:fillRect/>
          </a:stretch>
        </p:blipFill>
        <p:spPr>
          <a:xfrm>
            <a:off x="0" y="8467"/>
            <a:ext cx="12192000" cy="6858000"/>
          </a:xfrm>
          <a:prstGeom prst="rect">
            <a:avLst/>
          </a:prstGeom>
        </p:spPr>
      </p:pic>
    </p:spTree>
    <p:extLst>
      <p:ext uri="{BB962C8B-B14F-4D97-AF65-F5344CB8AC3E}">
        <p14:creationId xmlns:p14="http://schemas.microsoft.com/office/powerpoint/2010/main" val="97372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5AD57920-F8C3-4BAE-A68C-E9E4655969E3}"/>
              </a:ext>
            </a:extLst>
          </p:cNvPr>
          <p:cNvSpPr>
            <a:spLocks noGrp="1"/>
          </p:cNvSpPr>
          <p:nvPr>
            <p:ph idx="1"/>
          </p:nvPr>
        </p:nvSpPr>
        <p:spPr>
          <a:xfrm>
            <a:off x="6580038" y="2287111"/>
            <a:ext cx="5818496" cy="2283777"/>
          </a:xfrm>
        </p:spPr>
        <p:txBody>
          <a:bodyPr vert="horz" lIns="91440" tIns="45720" rIns="91440" bIns="45720" rtlCol="0" anchor="t">
            <a:noAutofit/>
          </a:bodyPr>
          <a:lstStyle/>
          <a:p>
            <a:pPr marL="0" indent="0">
              <a:lnSpc>
                <a:spcPct val="100000"/>
              </a:lnSpc>
              <a:buNone/>
            </a:pPr>
            <a:r>
              <a:rPr lang="en-GB" err="1">
                <a:solidFill>
                  <a:srgbClr val="443742"/>
                </a:solidFill>
                <a:latin typeface="Avenir Next LT Pro" panose="020B0504020202020204" pitchFamily="34" charset="0"/>
              </a:rPr>
              <a:t>Hva</a:t>
            </a:r>
            <a:r>
              <a:rPr lang="en-GB">
                <a:solidFill>
                  <a:srgbClr val="443742"/>
                </a:solidFill>
                <a:latin typeface="Avenir Next LT Pro" panose="020B0504020202020204" pitchFamily="34" charset="0"/>
              </a:rPr>
              <a:t> husker du best fra </a:t>
            </a:r>
            <a:r>
              <a:rPr lang="en-GB" err="1">
                <a:solidFill>
                  <a:srgbClr val="443742"/>
                </a:solidFill>
                <a:latin typeface="Avenir Next LT Pro" panose="020B0504020202020204" pitchFamily="34" charset="0"/>
              </a:rPr>
              <a:t>filmen</a:t>
            </a:r>
            <a:r>
              <a:rPr lang="en-GB">
                <a:solidFill>
                  <a:srgbClr val="443742"/>
                </a:solidFill>
                <a:latin typeface="Avenir Next LT Pro" panose="020B0504020202020204" pitchFamily="34" charset="0"/>
              </a:rPr>
              <a:t>? </a:t>
            </a:r>
            <a:r>
              <a:rPr lang="en-GB" err="1">
                <a:solidFill>
                  <a:srgbClr val="443742"/>
                </a:solidFill>
                <a:latin typeface="Avenir Next LT Pro" panose="020B0504020202020204" pitchFamily="34" charset="0"/>
              </a:rPr>
              <a:t>Beskriv</a:t>
            </a:r>
            <a:r>
              <a:rPr lang="en-GB">
                <a:solidFill>
                  <a:srgbClr val="443742"/>
                </a:solidFill>
                <a:latin typeface="Avenir Next LT Pro" panose="020B0504020202020204" pitchFamily="34" charset="0"/>
              </a:rPr>
              <a:t> </a:t>
            </a:r>
            <a:r>
              <a:rPr lang="en-GB" err="1">
                <a:solidFill>
                  <a:srgbClr val="443742"/>
                </a:solidFill>
                <a:latin typeface="Avenir Next LT Pro" panose="020B0504020202020204" pitchFamily="34" charset="0"/>
              </a:rPr>
              <a:t>hva</a:t>
            </a:r>
            <a:r>
              <a:rPr lang="en-GB">
                <a:solidFill>
                  <a:srgbClr val="443742"/>
                </a:solidFill>
                <a:latin typeface="Avenir Next LT Pro" panose="020B0504020202020204" pitchFamily="34" charset="0"/>
              </a:rPr>
              <a:t> </a:t>
            </a:r>
            <a:r>
              <a:rPr lang="en-GB" err="1">
                <a:solidFill>
                  <a:srgbClr val="443742"/>
                </a:solidFill>
                <a:latin typeface="Avenir Next LT Pro" panose="020B0504020202020204" pitchFamily="34" charset="0"/>
              </a:rPr>
              <a:t>som</a:t>
            </a:r>
            <a:r>
              <a:rPr lang="en-GB">
                <a:solidFill>
                  <a:srgbClr val="443742"/>
                </a:solidFill>
                <a:latin typeface="Avenir Next LT Pro" panose="020B0504020202020204" pitchFamily="34" charset="0"/>
              </a:rPr>
              <a:t> </a:t>
            </a:r>
            <a:r>
              <a:rPr lang="en-GB" err="1">
                <a:solidFill>
                  <a:srgbClr val="443742"/>
                </a:solidFill>
                <a:latin typeface="Avenir Next LT Pro" panose="020B0504020202020204" pitchFamily="34" charset="0"/>
              </a:rPr>
              <a:t>skjedde</a:t>
            </a:r>
            <a:r>
              <a:rPr lang="en-GB">
                <a:solidFill>
                  <a:srgbClr val="443742"/>
                </a:solidFill>
                <a:latin typeface="Avenir Next LT Pro" panose="020B0504020202020204" pitchFamily="34" charset="0"/>
              </a:rPr>
              <a:t>.</a:t>
            </a:r>
          </a:p>
          <a:p>
            <a:pPr marL="0" indent="0">
              <a:lnSpc>
                <a:spcPct val="100000"/>
              </a:lnSpc>
              <a:buNone/>
            </a:pPr>
            <a:r>
              <a:rPr lang="en-GB" err="1">
                <a:solidFill>
                  <a:srgbClr val="443742"/>
                </a:solidFill>
                <a:latin typeface="Avenir Next LT Pro" panose="020B0504020202020204" pitchFamily="34" charset="0"/>
              </a:rPr>
              <a:t>Hvordan</a:t>
            </a:r>
            <a:r>
              <a:rPr lang="en-GB">
                <a:solidFill>
                  <a:srgbClr val="443742"/>
                </a:solidFill>
                <a:latin typeface="Avenir Next LT Pro" panose="020B0504020202020204" pitchFamily="34" charset="0"/>
              </a:rPr>
              <a:t> </a:t>
            </a:r>
            <a:r>
              <a:rPr lang="en-GB" err="1">
                <a:solidFill>
                  <a:srgbClr val="443742"/>
                </a:solidFill>
                <a:latin typeface="Avenir Next LT Pro" panose="020B0504020202020204" pitchFamily="34" charset="0"/>
              </a:rPr>
              <a:t>opplevde</a:t>
            </a:r>
            <a:r>
              <a:rPr lang="en-GB">
                <a:solidFill>
                  <a:srgbClr val="443742"/>
                </a:solidFill>
                <a:latin typeface="Avenir Next LT Pro" panose="020B0504020202020204" pitchFamily="34" charset="0"/>
              </a:rPr>
              <a:t> </a:t>
            </a:r>
            <a:br>
              <a:rPr lang="en-GB">
                <a:solidFill>
                  <a:srgbClr val="443742"/>
                </a:solidFill>
                <a:latin typeface="Avenir Next LT Pro" panose="020B0504020202020204" pitchFamily="34" charset="0"/>
              </a:rPr>
            </a:br>
            <a:r>
              <a:rPr lang="en-GB" err="1">
                <a:solidFill>
                  <a:srgbClr val="443742"/>
                </a:solidFill>
                <a:latin typeface="Avenir Next LT Pro" panose="020B0504020202020204" pitchFamily="34" charset="0"/>
              </a:rPr>
              <a:t>Mushaga</a:t>
            </a:r>
            <a:r>
              <a:rPr lang="en-GB">
                <a:solidFill>
                  <a:srgbClr val="443742"/>
                </a:solidFill>
                <a:latin typeface="Avenir Next LT Pro" panose="020B0504020202020204" pitchFamily="34" charset="0"/>
              </a:rPr>
              <a:t> </a:t>
            </a:r>
            <a:r>
              <a:rPr lang="en-GB" err="1">
                <a:solidFill>
                  <a:srgbClr val="443742"/>
                </a:solidFill>
                <a:latin typeface="Avenir Next LT Pro" panose="020B0504020202020204" pitchFamily="34" charset="0"/>
              </a:rPr>
              <a:t>denne</a:t>
            </a:r>
            <a:r>
              <a:rPr lang="en-GB">
                <a:solidFill>
                  <a:srgbClr val="443742"/>
                </a:solidFill>
                <a:latin typeface="Avenir Next LT Pro" panose="020B0504020202020204" pitchFamily="34" charset="0"/>
              </a:rPr>
              <a:t> </a:t>
            </a:r>
            <a:r>
              <a:rPr lang="en-GB" err="1">
                <a:solidFill>
                  <a:srgbClr val="443742"/>
                </a:solidFill>
                <a:latin typeface="Avenir Next LT Pro" panose="020B0504020202020204" pitchFamily="34" charset="0"/>
              </a:rPr>
              <a:t>hendelsen</a:t>
            </a:r>
            <a:r>
              <a:rPr lang="en-GB">
                <a:solidFill>
                  <a:srgbClr val="443742"/>
                </a:solidFill>
                <a:latin typeface="Avenir Next LT Pro" panose="020B0504020202020204" pitchFamily="34" charset="0"/>
              </a:rPr>
              <a:t>?</a:t>
            </a:r>
            <a:endParaRPr lang="en-GB">
              <a:latin typeface="Avenir Next LT Pro" panose="020B0504020202020204" pitchFamily="34" charset="0"/>
              <a:ea typeface="Calibri"/>
              <a:cs typeface="Calibri"/>
            </a:endParaRPr>
          </a:p>
        </p:txBody>
      </p:sp>
      <p:pic>
        <p:nvPicPr>
          <p:cNvPr id="4" name="Bilde 3" descr="Et bilde som inneholder tekst, Font, Grafikk, grafisk design&#10;&#10;Automatisk generert beskrivelse">
            <a:extLst>
              <a:ext uri="{FF2B5EF4-FFF2-40B4-BE49-F238E27FC236}">
                <a16:creationId xmlns:a16="http://schemas.microsoft.com/office/drawing/2014/main" id="{F2A2D49F-4539-5E19-076A-A949220FA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pic>
        <p:nvPicPr>
          <p:cNvPr id="6" name="Bilde 5" descr="Et bilde som inneholder Menneskeansikt, person, Menneske, Kinn&#10;&#10;Automatisk generert beskrivelse">
            <a:extLst>
              <a:ext uri="{FF2B5EF4-FFF2-40B4-BE49-F238E27FC236}">
                <a16:creationId xmlns:a16="http://schemas.microsoft.com/office/drawing/2014/main" id="{F1E30991-AE1C-C3A3-2160-9E9EA04BDC51}"/>
              </a:ext>
            </a:extLst>
          </p:cNvPr>
          <p:cNvPicPr>
            <a:picLocks noChangeAspect="1"/>
          </p:cNvPicPr>
          <p:nvPr/>
        </p:nvPicPr>
        <p:blipFill rotWithShape="1">
          <a:blip r:embed="rId4">
            <a:extLst>
              <a:ext uri="{28A0092B-C50C-407E-A947-70E740481C1C}">
                <a14:useLocalDpi xmlns:a14="http://schemas.microsoft.com/office/drawing/2010/main" val="0"/>
              </a:ext>
            </a:extLst>
          </a:blip>
          <a:srcRect l="17000" r="22583"/>
          <a:stretch/>
        </p:blipFill>
        <p:spPr>
          <a:xfrm>
            <a:off x="0" y="0"/>
            <a:ext cx="6180881" cy="6858000"/>
          </a:xfrm>
          <a:prstGeom prst="rect">
            <a:avLst/>
          </a:prstGeom>
        </p:spPr>
      </p:pic>
    </p:spTree>
    <p:extLst>
      <p:ext uri="{BB962C8B-B14F-4D97-AF65-F5344CB8AC3E}">
        <p14:creationId xmlns:p14="http://schemas.microsoft.com/office/powerpoint/2010/main" val="2967221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EFE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E0AD6F-0267-C1B6-B21A-14BD5A5CA314}"/>
              </a:ext>
            </a:extLst>
          </p:cNvPr>
          <p:cNvSpPr>
            <a:spLocks noGrp="1"/>
          </p:cNvSpPr>
          <p:nvPr>
            <p:ph type="title"/>
          </p:nvPr>
        </p:nvSpPr>
        <p:spPr>
          <a:xfrm>
            <a:off x="1246415" y="2534785"/>
            <a:ext cx="10515600" cy="1325563"/>
          </a:xfrm>
        </p:spPr>
        <p:txBody>
          <a:bodyPr>
            <a:normAutofit fontScale="90000"/>
          </a:bodyPr>
          <a:lstStyle/>
          <a:p>
            <a:pPr>
              <a:lnSpc>
                <a:spcPct val="100000"/>
              </a:lnSpc>
            </a:pPr>
            <a:r>
              <a:rPr lang="en-GB" err="1">
                <a:solidFill>
                  <a:srgbClr val="443742"/>
                </a:solidFill>
                <a:latin typeface="Libre baskerville bold" panose="02000000000000000000" pitchFamily="2" charset="0"/>
              </a:rPr>
              <a:t>Hva</a:t>
            </a:r>
            <a:r>
              <a:rPr lang="en-GB">
                <a:solidFill>
                  <a:srgbClr val="443742"/>
                </a:solidFill>
                <a:latin typeface="Libre baskerville bold" panose="02000000000000000000" pitchFamily="2" charset="0"/>
              </a:rPr>
              <a:t> er </a:t>
            </a:r>
            <a:r>
              <a:rPr lang="en-GB" err="1">
                <a:solidFill>
                  <a:srgbClr val="443742"/>
                </a:solidFill>
                <a:latin typeface="Libre baskerville bold" panose="02000000000000000000" pitchFamily="2" charset="0"/>
              </a:rPr>
              <a:t>hets</a:t>
            </a:r>
            <a:r>
              <a:rPr lang="en-GB">
                <a:solidFill>
                  <a:srgbClr val="443742"/>
                </a:solidFill>
                <a:latin typeface="Libre baskerville bold" panose="02000000000000000000" pitchFamily="2" charset="0"/>
              </a:rPr>
              <a:t>, </a:t>
            </a:r>
            <a:r>
              <a:rPr lang="en-GB" err="1">
                <a:solidFill>
                  <a:srgbClr val="443742"/>
                </a:solidFill>
                <a:latin typeface="Libre baskerville bold" panose="02000000000000000000" pitchFamily="2" charset="0"/>
              </a:rPr>
              <a:t>rasisme</a:t>
            </a:r>
            <a:r>
              <a:rPr lang="en-GB">
                <a:solidFill>
                  <a:srgbClr val="443742"/>
                </a:solidFill>
                <a:latin typeface="Libre baskerville bold" panose="02000000000000000000" pitchFamily="2" charset="0"/>
              </a:rPr>
              <a:t> </a:t>
            </a:r>
            <a:br>
              <a:rPr lang="en-GB">
                <a:solidFill>
                  <a:srgbClr val="443742"/>
                </a:solidFill>
                <a:latin typeface="Libre baskerville bold" panose="02000000000000000000" pitchFamily="2" charset="0"/>
              </a:rPr>
            </a:br>
            <a:r>
              <a:rPr lang="en-GB" err="1">
                <a:solidFill>
                  <a:srgbClr val="443742"/>
                </a:solidFill>
                <a:latin typeface="Libre baskerville bold" panose="02000000000000000000" pitchFamily="2" charset="0"/>
              </a:rPr>
              <a:t>og</a:t>
            </a:r>
            <a:r>
              <a:rPr lang="en-GB">
                <a:solidFill>
                  <a:srgbClr val="443742"/>
                </a:solidFill>
                <a:latin typeface="Libre baskerville bold" panose="02000000000000000000" pitchFamily="2" charset="0"/>
              </a:rPr>
              <a:t> </a:t>
            </a:r>
            <a:r>
              <a:rPr lang="en-GB" err="1">
                <a:solidFill>
                  <a:srgbClr val="443742"/>
                </a:solidFill>
                <a:latin typeface="Libre baskerville bold" panose="02000000000000000000" pitchFamily="2" charset="0"/>
              </a:rPr>
              <a:t>diskriminering</a:t>
            </a:r>
            <a:r>
              <a:rPr lang="en-GB">
                <a:solidFill>
                  <a:srgbClr val="443742"/>
                </a:solidFill>
                <a:latin typeface="Libre baskerville bold" panose="02000000000000000000" pitchFamily="2" charset="0"/>
              </a:rPr>
              <a:t>?</a:t>
            </a:r>
          </a:p>
        </p:txBody>
      </p:sp>
      <p:pic>
        <p:nvPicPr>
          <p:cNvPr id="5" name="Bilde 4" descr="Et bilde som inneholder tekst, Font, Grafikk, grafisk design&#10;&#10;Automatisk generert beskrivelse">
            <a:extLst>
              <a:ext uri="{FF2B5EF4-FFF2-40B4-BE49-F238E27FC236}">
                <a16:creationId xmlns:a16="http://schemas.microsoft.com/office/drawing/2014/main" id="{8BFCF879-560F-AB2A-67BE-369E063AC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pic>
        <p:nvPicPr>
          <p:cNvPr id="8" name="Bilde 7">
            <a:extLst>
              <a:ext uri="{FF2B5EF4-FFF2-40B4-BE49-F238E27FC236}">
                <a16:creationId xmlns:a16="http://schemas.microsoft.com/office/drawing/2014/main" id="{1E38F4F4-07CF-A78D-CC2A-77803BD47796}"/>
              </a:ext>
            </a:extLst>
          </p:cNvPr>
          <p:cNvPicPr>
            <a:picLocks noChangeAspect="1"/>
          </p:cNvPicPr>
          <p:nvPr/>
        </p:nvPicPr>
        <p:blipFill>
          <a:blip r:embed="rId4"/>
          <a:stretch>
            <a:fillRect/>
          </a:stretch>
        </p:blipFill>
        <p:spPr>
          <a:xfrm>
            <a:off x="11370905" y="44055"/>
            <a:ext cx="754415" cy="733651"/>
          </a:xfrm>
          <a:prstGeom prst="rect">
            <a:avLst/>
          </a:prstGeom>
        </p:spPr>
      </p:pic>
    </p:spTree>
    <p:extLst>
      <p:ext uri="{BB962C8B-B14F-4D97-AF65-F5344CB8AC3E}">
        <p14:creationId xmlns:p14="http://schemas.microsoft.com/office/powerpoint/2010/main" val="4161089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0EF"/>
        </a:solidFill>
        <a:effectLst/>
      </p:bgPr>
    </p:bg>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A112EEBF-A321-870F-6E79-6CC7B356DD12}"/>
              </a:ext>
            </a:extLst>
          </p:cNvPr>
          <p:cNvSpPr txBox="1">
            <a:spLocks/>
          </p:cNvSpPr>
          <p:nvPr/>
        </p:nvSpPr>
        <p:spPr>
          <a:xfrm>
            <a:off x="838200" y="2062838"/>
            <a:ext cx="10515600" cy="246491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nb-NO" sz="4000">
                <a:solidFill>
                  <a:srgbClr val="443742"/>
                </a:solidFill>
                <a:latin typeface="Libre baskerville bold" panose="02000000000000000000" pitchFamily="2" charset="0"/>
              </a:rPr>
              <a:t>Hva kan man gjøre når andre utsettes for hets, rasisme og diskriminering? </a:t>
            </a:r>
            <a:endParaRPr lang="en-GB" sz="4000">
              <a:solidFill>
                <a:srgbClr val="443742"/>
              </a:solidFill>
              <a:latin typeface="Libre baskerville bold" panose="02000000000000000000" pitchFamily="2" charset="0"/>
            </a:endParaRPr>
          </a:p>
        </p:txBody>
      </p:sp>
      <p:pic>
        <p:nvPicPr>
          <p:cNvPr id="7" name="Bilde 6" descr="Et bilde som inneholder tekst, Font, Grafikk, grafisk design&#10;&#10;Automatisk generert beskrivelse">
            <a:extLst>
              <a:ext uri="{FF2B5EF4-FFF2-40B4-BE49-F238E27FC236}">
                <a16:creationId xmlns:a16="http://schemas.microsoft.com/office/drawing/2014/main" id="{41DD2354-9C2A-80EF-CAC0-5DCA4536D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pic>
        <p:nvPicPr>
          <p:cNvPr id="9" name="Bilde 8">
            <a:extLst>
              <a:ext uri="{FF2B5EF4-FFF2-40B4-BE49-F238E27FC236}">
                <a16:creationId xmlns:a16="http://schemas.microsoft.com/office/drawing/2014/main" id="{AC05CD9E-C36B-0D61-D5F3-F28AA812DB06}"/>
              </a:ext>
            </a:extLst>
          </p:cNvPr>
          <p:cNvPicPr>
            <a:picLocks noChangeAspect="1"/>
          </p:cNvPicPr>
          <p:nvPr/>
        </p:nvPicPr>
        <p:blipFill>
          <a:blip r:embed="rId4"/>
          <a:stretch>
            <a:fillRect/>
          </a:stretch>
        </p:blipFill>
        <p:spPr>
          <a:xfrm>
            <a:off x="11353800" y="53883"/>
            <a:ext cx="775067" cy="733651"/>
          </a:xfrm>
          <a:prstGeom prst="rect">
            <a:avLst/>
          </a:prstGeom>
        </p:spPr>
      </p:pic>
    </p:spTree>
    <p:extLst>
      <p:ext uri="{BB962C8B-B14F-4D97-AF65-F5344CB8AC3E}">
        <p14:creationId xmlns:p14="http://schemas.microsoft.com/office/powerpoint/2010/main" val="3503648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tekst, Font, Grafikk, grafisk design&#10;&#10;Automatisk generert beskrivelse">
            <a:extLst>
              <a:ext uri="{FF2B5EF4-FFF2-40B4-BE49-F238E27FC236}">
                <a16:creationId xmlns:a16="http://schemas.microsoft.com/office/drawing/2014/main" id="{082A4763-F390-348F-62BE-1084FB29A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224" y="5937553"/>
            <a:ext cx="2172776" cy="920447"/>
          </a:xfrm>
          <a:prstGeom prst="rect">
            <a:avLst/>
          </a:prstGeom>
        </p:spPr>
      </p:pic>
      <p:pic>
        <p:nvPicPr>
          <p:cNvPr id="13" name="Bilde 12" descr="Et bilde som inneholder tekst, skjermbilde, Font, sirkel&#10;&#10;Automatisk generert beskrivelse">
            <a:extLst>
              <a:ext uri="{FF2B5EF4-FFF2-40B4-BE49-F238E27FC236}">
                <a16:creationId xmlns:a16="http://schemas.microsoft.com/office/drawing/2014/main" id="{AF766804-B8E0-53DA-2634-E170678230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6511387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mnesty">
  <a:themeElements>
    <a:clrScheme name="Amnesty">
      <a:dk1>
        <a:srgbClr val="000000"/>
      </a:dk1>
      <a:lt1>
        <a:srgbClr val="FFFFFF"/>
      </a:lt1>
      <a:dk2>
        <a:srgbClr val="FFFF00"/>
      </a:dk2>
      <a:lt2>
        <a:srgbClr val="C5C5C5"/>
      </a:lt2>
      <a:accent1>
        <a:srgbClr val="000000"/>
      </a:accent1>
      <a:accent2>
        <a:srgbClr val="FFFFFF"/>
      </a:accent2>
      <a:accent3>
        <a:srgbClr val="FFFF00"/>
      </a:accent3>
      <a:accent4>
        <a:srgbClr val="C5C5C5"/>
      </a:accent4>
      <a:accent5>
        <a:srgbClr val="939598"/>
      </a:accent5>
      <a:accent6>
        <a:srgbClr val="797D81"/>
      </a:accent6>
      <a:hlink>
        <a:srgbClr val="FFFF00"/>
      </a:hlink>
      <a:folHlink>
        <a:srgbClr val="FFFF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nesty Presentasjon vanlig font" id="{D69BB1DF-C860-4A66-A018-8CA9CB4DBBB0}" vid="{6B2A30FB-F1BB-42C0-A138-DEE7AF4CA784}"/>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2f69f596-a07f-4c1a-bb81-7e4ab0cc3554" ContentTypeId="0x01010053F94F82425A1E4E8149F273ACEE1266" PreviousValue="false"/>
</file>

<file path=customXml/item3.xml><?xml version="1.0" encoding="utf-8"?>
<ct:contentTypeSchema xmlns:ct="http://schemas.microsoft.com/office/2006/metadata/contentType" xmlns:ma="http://schemas.microsoft.com/office/2006/metadata/properties/metaAttributes" ct:_="" ma:_="" ma:contentTypeName="Brevmal" ma:contentTypeID="0x01010053F94F82425A1E4E8149F273ACEE126600D7B425F245B90C45B7FA1D560213A35E" ma:contentTypeVersion="75" ma:contentTypeDescription="" ma:contentTypeScope="" ma:versionID="c78fd79e2f9b7b7e8b70e90dba1ebe74">
  <xsd:schema xmlns:xsd="http://www.w3.org/2001/XMLSchema" xmlns:xs="http://www.w3.org/2001/XMLSchema" xmlns:p="http://schemas.microsoft.com/office/2006/metadata/properties" xmlns:ns2="3176fe91-6556-44b1-a49c-df159e9a54aa" xmlns:ns3="07c43c67-942d-43fb-b6d0-2dbcb1284b21" targetNamespace="http://schemas.microsoft.com/office/2006/metadata/properties" ma:root="true" ma:fieldsID="773682053bcee3560d9da3dd407bbdcd" ns2:_="" ns3:_="">
    <xsd:import namespace="3176fe91-6556-44b1-a49c-df159e9a54aa"/>
    <xsd:import namespace="07c43c67-942d-43fb-b6d0-2dbcb1284b2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76fe91-6556-44b1-a49c-df159e9a54aa" elementFormDefault="qualified">
    <xsd:import namespace="http://schemas.microsoft.com/office/2006/documentManagement/types"/>
    <xsd:import namespace="http://schemas.microsoft.com/office/infopath/2007/PartnerControls"/>
    <xsd:element name="SharedWithUsers" ma:index="8" nillable="true" ma:displayName="Delt med"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c43c67-942d-43fb-b6d0-2dbcb1284b2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A6A110-8FB0-4F73-891C-71C429955897}">
  <ds:schemaRefs>
    <ds:schemaRef ds:uri="http://schemas.microsoft.com/sharepoint/v3/contenttype/forms"/>
  </ds:schemaRefs>
</ds:datastoreItem>
</file>

<file path=customXml/itemProps2.xml><?xml version="1.0" encoding="utf-8"?>
<ds:datastoreItem xmlns:ds="http://schemas.openxmlformats.org/officeDocument/2006/customXml" ds:itemID="{29A25DAE-5773-4EB3-9598-40118174DE87}">
  <ds:schemaRefs>
    <ds:schemaRef ds:uri="Microsoft.SharePoint.Taxonomy.ContentTypeSync"/>
  </ds:schemaRefs>
</ds:datastoreItem>
</file>

<file path=customXml/itemProps3.xml><?xml version="1.0" encoding="utf-8"?>
<ds:datastoreItem xmlns:ds="http://schemas.openxmlformats.org/officeDocument/2006/customXml" ds:itemID="{61D30516-146C-4A68-9F0F-082BA3DAEDB4}">
  <ds:schemaRefs>
    <ds:schemaRef ds:uri="07c43c67-942d-43fb-b6d0-2dbcb1284b21"/>
    <ds:schemaRef ds:uri="3176fe91-6556-44b1-a49c-df159e9a54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A67210ED-950C-4A92-BE41-3E4E3F9099A8}">
  <ds:schemaRefs>
    <ds:schemaRef ds:uri="07c43c67-942d-43fb-b6d0-2dbcb1284b21"/>
    <ds:schemaRef ds:uri="3176fe91-6556-44b1-a49c-df159e9a54a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141</TotalTime>
  <Words>5099</Words>
  <Application>Microsoft Office PowerPoint</Application>
  <PresentationFormat>Widescreen</PresentationFormat>
  <Paragraphs>294</Paragraphs>
  <Slides>21</Slides>
  <Notes>21</Notes>
  <HiddenSlides>0</HiddenSlides>
  <MMClips>1</MMClips>
  <ScaleCrop>false</ScaleCrop>
  <HeadingPairs>
    <vt:vector size="6" baseType="variant">
      <vt:variant>
        <vt:lpstr>Brukte skrifter</vt:lpstr>
      </vt:variant>
      <vt:variant>
        <vt:i4>19</vt:i4>
      </vt:variant>
      <vt:variant>
        <vt:lpstr>Tema</vt:lpstr>
      </vt:variant>
      <vt:variant>
        <vt:i4>3</vt:i4>
      </vt:variant>
      <vt:variant>
        <vt:lpstr>Lysbildetitler</vt:lpstr>
      </vt:variant>
      <vt:variant>
        <vt:i4>21</vt:i4>
      </vt:variant>
    </vt:vector>
  </HeadingPairs>
  <TitlesOfParts>
    <vt:vector size="43" baseType="lpstr">
      <vt:lpstr>DengXian</vt:lpstr>
      <vt:lpstr>Amnesty Trade Gothic BdCn20</vt:lpstr>
      <vt:lpstr>Arial</vt:lpstr>
      <vt:lpstr>Arial Narrow</vt:lpstr>
      <vt:lpstr>Avenir light</vt:lpstr>
      <vt:lpstr>Avenir light</vt:lpstr>
      <vt:lpstr>Avenir Next LT Pro</vt:lpstr>
      <vt:lpstr>Avenir Next LT Pro Light</vt:lpstr>
      <vt:lpstr>Baskerville SemiBold</vt:lpstr>
      <vt:lpstr>Calibri</vt:lpstr>
      <vt:lpstr>Calibri Light</vt:lpstr>
      <vt:lpstr>Libre Baskerville</vt:lpstr>
      <vt:lpstr>Libre baskerville bold</vt:lpstr>
      <vt:lpstr>Open Sans</vt:lpstr>
      <vt:lpstr>Poppins</vt:lpstr>
      <vt:lpstr>poppins-semibold</vt:lpstr>
      <vt:lpstr>Roboto</vt:lpstr>
      <vt:lpstr>Segoe UI</vt:lpstr>
      <vt:lpstr>ui-sans-serif</vt:lpstr>
      <vt:lpstr>Office-tema</vt:lpstr>
      <vt:lpstr>Office-tema</vt:lpstr>
      <vt:lpstr>Amnesty</vt:lpstr>
      <vt:lpstr>Stillhet sårer</vt:lpstr>
      <vt:lpstr>Opplæring i  SOS-metoden</vt:lpstr>
      <vt:lpstr>PowerPoint-presentasjon</vt:lpstr>
      <vt:lpstr>Hvordan snakker vi om hets, rasisme og diskriminering?</vt:lpstr>
      <vt:lpstr>PowerPoint-presentasjon</vt:lpstr>
      <vt:lpstr>PowerPoint-presentasjon</vt:lpstr>
      <vt:lpstr>Hva er hets, rasisme  og diskriminering?</vt:lpstr>
      <vt:lpstr>PowerPoint-presentasjon</vt:lpstr>
      <vt:lpstr>PowerPoint-presentasjon</vt:lpstr>
      <vt:lpstr>Hva kan du gjøre når du er vitne til at andre utsettes for hets, rasisme og diskriminering?</vt:lpstr>
      <vt:lpstr>PowerPoint-presentasjon</vt:lpstr>
      <vt:lpstr>PowerPoint-presentasjon</vt:lpstr>
      <vt:lpstr>Skolebussen</vt:lpstr>
      <vt:lpstr>I skolegården </vt:lpstr>
      <vt:lpstr>Taggere </vt:lpstr>
      <vt:lpstr>I undervisning</vt:lpstr>
      <vt:lpstr>Hva gjør du i møte med hets, rasisme og diskriminering?</vt:lpstr>
      <vt:lpstr>Oppsummering  opplæring SOS-metoden </vt:lpstr>
      <vt:lpstr>Oppsummering </vt:lpstr>
      <vt:lpstr>Stillhet sårer</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Charlotte Johansen</dc:creator>
  <cp:lastModifiedBy>Charlotte Andersen</cp:lastModifiedBy>
  <cp:revision>1</cp:revision>
  <dcterms:created xsi:type="dcterms:W3CDTF">2023-11-09T13:20:26Z</dcterms:created>
  <dcterms:modified xsi:type="dcterms:W3CDTF">2024-05-24T12:43:10Z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0x01010053F94F82425A1E4E8149F273ACEE126600D7B425F245B90C45B7FA1D560213A35E</vt:lpwstr>
  </property>
</Properties>
</file>