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55"/>
  </p:notesMasterIdLst>
  <p:sldIdLst>
    <p:sldId id="365" r:id="rId6"/>
    <p:sldId id="304" r:id="rId7"/>
    <p:sldId id="258" r:id="rId8"/>
    <p:sldId id="259" r:id="rId9"/>
    <p:sldId id="262" r:id="rId10"/>
    <p:sldId id="263" r:id="rId11"/>
    <p:sldId id="264" r:id="rId12"/>
    <p:sldId id="269" r:id="rId13"/>
    <p:sldId id="271" r:id="rId14"/>
    <p:sldId id="268" r:id="rId15"/>
    <p:sldId id="361" r:id="rId16"/>
    <p:sldId id="267" r:id="rId17"/>
    <p:sldId id="273" r:id="rId18"/>
    <p:sldId id="274" r:id="rId19"/>
    <p:sldId id="367" r:id="rId20"/>
    <p:sldId id="366" r:id="rId21"/>
    <p:sldId id="277" r:id="rId22"/>
    <p:sldId id="278" r:id="rId23"/>
    <p:sldId id="276" r:id="rId24"/>
    <p:sldId id="280" r:id="rId25"/>
    <p:sldId id="281" r:id="rId26"/>
    <p:sldId id="283" r:id="rId27"/>
    <p:sldId id="284" r:id="rId28"/>
    <p:sldId id="306" r:id="rId29"/>
    <p:sldId id="285" r:id="rId30"/>
    <p:sldId id="307" r:id="rId31"/>
    <p:sldId id="282" r:id="rId32"/>
    <p:sldId id="286" r:id="rId33"/>
    <p:sldId id="309" r:id="rId34"/>
    <p:sldId id="287" r:id="rId35"/>
    <p:sldId id="289" r:id="rId36"/>
    <p:sldId id="290" r:id="rId37"/>
    <p:sldId id="310" r:id="rId38"/>
    <p:sldId id="311" r:id="rId39"/>
    <p:sldId id="368" r:id="rId40"/>
    <p:sldId id="314" r:id="rId41"/>
    <p:sldId id="315" r:id="rId42"/>
    <p:sldId id="312" r:id="rId43"/>
    <p:sldId id="316" r:id="rId44"/>
    <p:sldId id="291" r:id="rId45"/>
    <p:sldId id="299" r:id="rId46"/>
    <p:sldId id="292" r:id="rId47"/>
    <p:sldId id="295" r:id="rId48"/>
    <p:sldId id="363" r:id="rId49"/>
    <p:sldId id="372" r:id="rId50"/>
    <p:sldId id="371" r:id="rId51"/>
    <p:sldId id="288" r:id="rId52"/>
    <p:sldId id="369" r:id="rId53"/>
    <p:sldId id="298" r:id="rId54"/>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56"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A7FDE1E-56D5-B3A3-4B7A-1713777FD3A8}" name="Andrea Giæver Loko" initials="AGL" userId="S::aloko@amnesty.no::0f1e8566-2f05-4759-91f4-5635906507c6" providerId="AD"/>
  <p188:author id="{29186F51-5D51-9BA0-7A1C-EB88E0DC4966}" name="Carina Sibe Kråkenes" initials="CSK" userId="S::ckrakenes@amnesty.no::2a6a38ef-7188-42cd-bd1a-a3d757bc6c38" providerId="AD"/>
  <p188:author id="{4C3AAEAF-A507-ED30-FF8B-B78C614E9A36}" name="Ida Patel Hellum" initials="IH" userId="S::ihellum@amnesty.no::9845c555-72eb-485b-b1ef-f1b3c2be111b" providerId="AD"/>
  <p188:author id="{D6CF5CD2-A6E5-A66E-23FD-7605928362A3}" name="Elizabeth Bristow" initials="EB" userId="S::ebristow@amnesty.no::7bcaea2a-4066-423d-a3d5-e84d1b8d3251" providerId="AD"/>
  <p188:author id="{BE614FDF-54AD-9FE2-F3CE-818619DF8393}" name="Hildegunn Guddal Svensson" initials="HS" userId="S::hsvensson@amnesty.no::8408e81d-0346-498b-8a14-76231080be1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1D"/>
    <a:srgbClr val="FFF200"/>
    <a:srgbClr val="FFFF02"/>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24CAB5-41E2-41CE-8747-31AACCE3D3E3}" v="1" dt="2023-05-03T11:56:36.204"/>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26" autoAdjust="0"/>
    <p:restoredTop sz="85797" autoAdjust="0"/>
  </p:normalViewPr>
  <p:slideViewPr>
    <p:cSldViewPr snapToGrid="0">
      <p:cViewPr varScale="1">
        <p:scale>
          <a:sx n="139" d="100"/>
          <a:sy n="139" d="100"/>
        </p:scale>
        <p:origin x="1086" y="126"/>
      </p:cViewPr>
      <p:guideLst>
        <p:guide orient="horz" pos="1956"/>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heme" Target="theme/theme1.xml"/><Relationship Id="rId5" Type="http://schemas.openxmlformats.org/officeDocument/2006/relationships/slideMaster" Target="slideMasters/slideMaster1.xml"/><Relationship Id="rId61" Type="http://schemas.microsoft.com/office/2015/10/relationships/revisionInfo" Target="revisionInfo.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Johansen" userId="7225096c-7201-4c00-a378-ba21bc05cb59" providerId="ADAL" clId="{260FBFD9-5D54-476D-808E-F39B8E0EB40F}"/>
    <pc:docChg chg="undo custSel delSld modSld">
      <pc:chgData name="Charlotte Johansen" userId="7225096c-7201-4c00-a378-ba21bc05cb59" providerId="ADAL" clId="{260FBFD9-5D54-476D-808E-F39B8E0EB40F}" dt="2023-04-25T20:01:18.598" v="86" actId="20577"/>
      <pc:docMkLst>
        <pc:docMk/>
      </pc:docMkLst>
      <pc:sldChg chg="addSp delSp modSp mod modNotesTx">
        <pc:chgData name="Charlotte Johansen" userId="7225096c-7201-4c00-a378-ba21bc05cb59" providerId="ADAL" clId="{260FBFD9-5D54-476D-808E-F39B8E0EB40F}" dt="2023-04-25T20:01:18.598" v="86" actId="20577"/>
        <pc:sldMkLst>
          <pc:docMk/>
          <pc:sldMk cId="2840900131" sldId="263"/>
        </pc:sldMkLst>
        <pc:spChg chg="del">
          <ac:chgData name="Charlotte Johansen" userId="7225096c-7201-4c00-a378-ba21bc05cb59" providerId="ADAL" clId="{260FBFD9-5D54-476D-808E-F39B8E0EB40F}" dt="2023-04-24T07:50:56.860" v="0" actId="478"/>
          <ac:spMkLst>
            <pc:docMk/>
            <pc:sldMk cId="2840900131" sldId="263"/>
            <ac:spMk id="7" creationId="{8EAFF4B0-2B4E-249E-B139-A758A521D5F0}"/>
          </ac:spMkLst>
        </pc:spChg>
        <pc:picChg chg="del">
          <ac:chgData name="Charlotte Johansen" userId="7225096c-7201-4c00-a378-ba21bc05cb59" providerId="ADAL" clId="{260FBFD9-5D54-476D-808E-F39B8E0EB40F}" dt="2023-04-24T07:50:58.546" v="1" actId="478"/>
          <ac:picMkLst>
            <pc:docMk/>
            <pc:sldMk cId="2840900131" sldId="263"/>
            <ac:picMk id="3" creationId="{710AF9BF-6EBA-DE4F-9F5C-3C9CC214CDCD}"/>
          </ac:picMkLst>
        </pc:picChg>
        <pc:picChg chg="add mod">
          <ac:chgData name="Charlotte Johansen" userId="7225096c-7201-4c00-a378-ba21bc05cb59" providerId="ADAL" clId="{260FBFD9-5D54-476D-808E-F39B8E0EB40F}" dt="2023-04-24T07:51:34.773" v="12" actId="1076"/>
          <ac:picMkLst>
            <pc:docMk/>
            <pc:sldMk cId="2840900131" sldId="263"/>
            <ac:picMk id="11" creationId="{106CB6A0-850D-1BBC-DCB7-E380F4487E69}"/>
          </ac:picMkLst>
        </pc:picChg>
      </pc:sldChg>
      <pc:sldChg chg="delSp mod">
        <pc:chgData name="Charlotte Johansen" userId="7225096c-7201-4c00-a378-ba21bc05cb59" providerId="ADAL" clId="{260FBFD9-5D54-476D-808E-F39B8E0EB40F}" dt="2023-04-25T20:00:34.022" v="82" actId="478"/>
        <pc:sldMkLst>
          <pc:docMk/>
          <pc:sldMk cId="2641627015" sldId="283"/>
        </pc:sldMkLst>
        <pc:picChg chg="del">
          <ac:chgData name="Charlotte Johansen" userId="7225096c-7201-4c00-a378-ba21bc05cb59" providerId="ADAL" clId="{260FBFD9-5D54-476D-808E-F39B8E0EB40F}" dt="2023-04-25T20:00:34.022" v="82" actId="478"/>
          <ac:picMkLst>
            <pc:docMk/>
            <pc:sldMk cId="2641627015" sldId="283"/>
            <ac:picMk id="2" creationId="{F5371AE1-8E7B-7D45-9C4A-4E7E7EC2B2A1}"/>
          </ac:picMkLst>
        </pc:picChg>
      </pc:sldChg>
      <pc:sldChg chg="modSp del mod">
        <pc:chgData name="Charlotte Johansen" userId="7225096c-7201-4c00-a378-ba21bc05cb59" providerId="ADAL" clId="{260FBFD9-5D54-476D-808E-F39B8E0EB40F}" dt="2023-04-25T19:58:30.958" v="52" actId="47"/>
        <pc:sldMkLst>
          <pc:docMk/>
          <pc:sldMk cId="3054774363" sldId="305"/>
        </pc:sldMkLst>
        <pc:spChg chg="mod">
          <ac:chgData name="Charlotte Johansen" userId="7225096c-7201-4c00-a378-ba21bc05cb59" providerId="ADAL" clId="{260FBFD9-5D54-476D-808E-F39B8E0EB40F}" dt="2023-04-25T19:58:22.988" v="51" actId="1076"/>
          <ac:spMkLst>
            <pc:docMk/>
            <pc:sldMk cId="3054774363" sldId="305"/>
            <ac:spMk id="3" creationId="{181867F1-A13A-29D7-DE91-EBDF5C00974B}"/>
          </ac:spMkLst>
        </pc:spChg>
      </pc:sldChg>
      <pc:sldChg chg="addSp delSp modSp mod">
        <pc:chgData name="Charlotte Johansen" userId="7225096c-7201-4c00-a378-ba21bc05cb59" providerId="ADAL" clId="{260FBFD9-5D54-476D-808E-F39B8E0EB40F}" dt="2023-04-25T18:52:04.254" v="50" actId="478"/>
        <pc:sldMkLst>
          <pc:docMk/>
          <pc:sldMk cId="1478081047" sldId="366"/>
        </pc:sldMkLst>
        <pc:spChg chg="mod">
          <ac:chgData name="Charlotte Johansen" userId="7225096c-7201-4c00-a378-ba21bc05cb59" providerId="ADAL" clId="{260FBFD9-5D54-476D-808E-F39B8E0EB40F}" dt="2023-04-25T18:52:00.960" v="49" actId="13926"/>
          <ac:spMkLst>
            <pc:docMk/>
            <pc:sldMk cId="1478081047" sldId="366"/>
            <ac:spMk id="2" creationId="{26869552-F936-230C-26AB-DC895042C8F6}"/>
          </ac:spMkLst>
        </pc:spChg>
        <pc:spChg chg="del">
          <ac:chgData name="Charlotte Johansen" userId="7225096c-7201-4c00-a378-ba21bc05cb59" providerId="ADAL" clId="{260FBFD9-5D54-476D-808E-F39B8E0EB40F}" dt="2023-04-25T18:52:04.254" v="50" actId="478"/>
          <ac:spMkLst>
            <pc:docMk/>
            <pc:sldMk cId="1478081047" sldId="366"/>
            <ac:spMk id="4" creationId="{9EBF28C5-9313-99C0-7B71-288BDE82AA53}"/>
          </ac:spMkLst>
        </pc:spChg>
        <pc:graphicFrameChg chg="add del mod">
          <ac:chgData name="Charlotte Johansen" userId="7225096c-7201-4c00-a378-ba21bc05cb59" providerId="ADAL" clId="{260FBFD9-5D54-476D-808E-F39B8E0EB40F}" dt="2023-04-25T18:51:16.134" v="40"/>
          <ac:graphicFrameMkLst>
            <pc:docMk/>
            <pc:sldMk cId="1478081047" sldId="366"/>
            <ac:graphicFrameMk id="6" creationId="{3CB23F58-1693-D6E6-38F2-20EDBB9AF856}"/>
          </ac:graphicFrameMkLst>
        </pc:graphicFrameChg>
        <pc:graphicFrameChg chg="add del mod">
          <ac:chgData name="Charlotte Johansen" userId="7225096c-7201-4c00-a378-ba21bc05cb59" providerId="ADAL" clId="{260FBFD9-5D54-476D-808E-F39B8E0EB40F}" dt="2023-04-25T18:51:25.555" v="44"/>
          <ac:graphicFrameMkLst>
            <pc:docMk/>
            <pc:sldMk cId="1478081047" sldId="366"/>
            <ac:graphicFrameMk id="7" creationId="{4BD7EBEF-0A10-9F88-AEF8-3CDF70B0CF68}"/>
          </ac:graphicFrameMkLst>
        </pc:graphicFrameChg>
      </pc:sldChg>
      <pc:sldChg chg="delSp modSp mod">
        <pc:chgData name="Charlotte Johansen" userId="7225096c-7201-4c00-a378-ba21bc05cb59" providerId="ADAL" clId="{260FBFD9-5D54-476D-808E-F39B8E0EB40F}" dt="2023-04-24T07:53:48.133" v="16" actId="478"/>
        <pc:sldMkLst>
          <pc:docMk/>
          <pc:sldMk cId="1984137030" sldId="367"/>
        </pc:sldMkLst>
        <pc:spChg chg="mod">
          <ac:chgData name="Charlotte Johansen" userId="7225096c-7201-4c00-a378-ba21bc05cb59" providerId="ADAL" clId="{260FBFD9-5D54-476D-808E-F39B8E0EB40F}" dt="2023-04-24T07:52:21.188" v="15" actId="1076"/>
          <ac:spMkLst>
            <pc:docMk/>
            <pc:sldMk cId="1984137030" sldId="367"/>
            <ac:spMk id="2" creationId="{26869552-F936-230C-26AB-DC895042C8F6}"/>
          </ac:spMkLst>
        </pc:spChg>
        <pc:spChg chg="del">
          <ac:chgData name="Charlotte Johansen" userId="7225096c-7201-4c00-a378-ba21bc05cb59" providerId="ADAL" clId="{260FBFD9-5D54-476D-808E-F39B8E0EB40F}" dt="2023-04-24T07:53:48.133" v="16" actId="478"/>
          <ac:spMkLst>
            <pc:docMk/>
            <pc:sldMk cId="1984137030" sldId="367"/>
            <ac:spMk id="3" creationId="{8E3E09DC-E61B-CA3F-30C7-F485665DBADA}"/>
          </ac:spMkLst>
        </pc:spChg>
      </pc:sldChg>
      <pc:sldChg chg="addSp delSp modSp mod modNotesTx">
        <pc:chgData name="Charlotte Johansen" userId="7225096c-7201-4c00-a378-ba21bc05cb59" providerId="ADAL" clId="{260FBFD9-5D54-476D-808E-F39B8E0EB40F}" dt="2023-04-25T18:50:39.446" v="38" actId="478"/>
        <pc:sldMkLst>
          <pc:docMk/>
          <pc:sldMk cId="1444894929" sldId="368"/>
        </pc:sldMkLst>
        <pc:spChg chg="del mod">
          <ac:chgData name="Charlotte Johansen" userId="7225096c-7201-4c00-a378-ba21bc05cb59" providerId="ADAL" clId="{260FBFD9-5D54-476D-808E-F39B8E0EB40F}" dt="2023-04-25T18:50:39.446" v="38" actId="478"/>
          <ac:spMkLst>
            <pc:docMk/>
            <pc:sldMk cId="1444894929" sldId="368"/>
            <ac:spMk id="4" creationId="{199C8F19-14A8-CCA2-090F-4FD22AC4E186}"/>
          </ac:spMkLst>
        </pc:spChg>
        <pc:spChg chg="add mod">
          <ac:chgData name="Charlotte Johansen" userId="7225096c-7201-4c00-a378-ba21bc05cb59" providerId="ADAL" clId="{260FBFD9-5D54-476D-808E-F39B8E0EB40F}" dt="2023-04-24T07:57:16.493" v="22" actId="1076"/>
          <ac:spMkLst>
            <pc:docMk/>
            <pc:sldMk cId="1444894929" sldId="368"/>
            <ac:spMk id="5" creationId="{E56AFB9D-BA8A-12DE-BA3F-947952FC4452}"/>
          </ac:spMkLst>
        </pc:spChg>
        <pc:spChg chg="del">
          <ac:chgData name="Charlotte Johansen" userId="7225096c-7201-4c00-a378-ba21bc05cb59" providerId="ADAL" clId="{260FBFD9-5D54-476D-808E-F39B8E0EB40F}" dt="2023-04-24T07:57:09.173" v="20" actId="478"/>
          <ac:spMkLst>
            <pc:docMk/>
            <pc:sldMk cId="1444894929" sldId="368"/>
            <ac:spMk id="8" creationId="{D3D85533-6B54-8E7F-A900-B59E48098E7A}"/>
          </ac:spMkLst>
        </pc:spChg>
      </pc:sldChg>
      <pc:sldChg chg="addSp delSp modSp mod modNotesTx">
        <pc:chgData name="Charlotte Johansen" userId="7225096c-7201-4c00-a378-ba21bc05cb59" providerId="ADAL" clId="{260FBFD9-5D54-476D-808E-F39B8E0EB40F}" dt="2023-04-25T19:59:57.911" v="81" actId="20577"/>
        <pc:sldMkLst>
          <pc:docMk/>
          <pc:sldMk cId="765183835" sldId="369"/>
        </pc:sldMkLst>
        <pc:spChg chg="del mod">
          <ac:chgData name="Charlotte Johansen" userId="7225096c-7201-4c00-a378-ba21bc05cb59" providerId="ADAL" clId="{260FBFD9-5D54-476D-808E-F39B8E0EB40F}" dt="2023-04-25T19:58:39.291" v="53" actId="478"/>
          <ac:spMkLst>
            <pc:docMk/>
            <pc:sldMk cId="765183835" sldId="369"/>
            <ac:spMk id="2" creationId="{83101C87-C8CC-873F-FA34-81E33EC2DE2A}"/>
          </ac:spMkLst>
        </pc:spChg>
        <pc:spChg chg="add mod">
          <ac:chgData name="Charlotte Johansen" userId="7225096c-7201-4c00-a378-ba21bc05cb59" providerId="ADAL" clId="{260FBFD9-5D54-476D-808E-F39B8E0EB40F}" dt="2023-04-25T19:59:22.197" v="76" actId="1076"/>
          <ac:spMkLst>
            <pc:docMk/>
            <pc:sldMk cId="765183835" sldId="369"/>
            <ac:spMk id="9" creationId="{3703028F-3560-80C2-7445-4355EA960019}"/>
          </ac:spMkLst>
        </pc:spChg>
      </pc:sldChg>
      <pc:sldChg chg="delSp modSp mod modNotesTx">
        <pc:chgData name="Charlotte Johansen" userId="7225096c-7201-4c00-a378-ba21bc05cb59" providerId="ADAL" clId="{260FBFD9-5D54-476D-808E-F39B8E0EB40F}" dt="2023-04-24T08:07:27.395" v="34" actId="478"/>
        <pc:sldMkLst>
          <pc:docMk/>
          <pc:sldMk cId="2142530050" sldId="371"/>
        </pc:sldMkLst>
        <pc:spChg chg="del">
          <ac:chgData name="Charlotte Johansen" userId="7225096c-7201-4c00-a378-ba21bc05cb59" providerId="ADAL" clId="{260FBFD9-5D54-476D-808E-F39B8E0EB40F}" dt="2023-04-24T08:07:27.395" v="34" actId="478"/>
          <ac:spMkLst>
            <pc:docMk/>
            <pc:sldMk cId="2142530050" sldId="371"/>
            <ac:spMk id="2" creationId="{34B51D52-ED3A-EA72-71CB-7C8F49BD5FB4}"/>
          </ac:spMkLst>
        </pc:spChg>
        <pc:spChg chg="mod">
          <ac:chgData name="Charlotte Johansen" userId="7225096c-7201-4c00-a378-ba21bc05cb59" providerId="ADAL" clId="{260FBFD9-5D54-476D-808E-F39B8E0EB40F}" dt="2023-04-24T07:59:50.917" v="32" actId="122"/>
          <ac:spMkLst>
            <pc:docMk/>
            <pc:sldMk cId="2142530050" sldId="371"/>
            <ac:spMk id="8" creationId="{9B812A2C-A076-82AD-C1EE-8A6947988876}"/>
          </ac:spMkLst>
        </pc:spChg>
      </pc:sldChg>
    </pc:docChg>
  </pc:docChgLst>
  <pc:docChgLst>
    <pc:chgData name="Charlotte Johansen" userId="7225096c-7201-4c00-a378-ba21bc05cb59" providerId="ADAL" clId="{F850B9A2-D268-4020-BCC2-4D226FA7E80C}"/>
    <pc:docChg chg="custSel modSld">
      <pc:chgData name="Charlotte Johansen" userId="7225096c-7201-4c00-a378-ba21bc05cb59" providerId="ADAL" clId="{F850B9A2-D268-4020-BCC2-4D226FA7E80C}" dt="2023-04-27T06:49:39.037" v="5"/>
      <pc:docMkLst>
        <pc:docMk/>
      </pc:docMkLst>
      <pc:sldChg chg="modSp mod delCm">
        <pc:chgData name="Charlotte Johansen" userId="7225096c-7201-4c00-a378-ba21bc05cb59" providerId="ADAL" clId="{F850B9A2-D268-4020-BCC2-4D226FA7E80C}" dt="2023-04-27T06:49:39.037" v="5"/>
        <pc:sldMkLst>
          <pc:docMk/>
          <pc:sldMk cId="4271370106" sldId="273"/>
        </pc:sldMkLst>
        <pc:spChg chg="mod">
          <ac:chgData name="Charlotte Johansen" userId="7225096c-7201-4c00-a378-ba21bc05cb59" providerId="ADAL" clId="{F850B9A2-D268-4020-BCC2-4D226FA7E80C}" dt="2023-04-27T06:49:35.559" v="4" actId="313"/>
          <ac:spMkLst>
            <pc:docMk/>
            <pc:sldMk cId="4271370106" sldId="273"/>
            <ac:spMk id="7" creationId="{95C701BC-8DEE-AA44-A233-968273C61A87}"/>
          </ac:spMkLst>
        </pc:spChg>
        <pc:extLst>
          <p:ext xmlns:p="http://schemas.openxmlformats.org/presentationml/2006/main" uri="{D6D511B9-2390-475A-947B-AFAB55BFBCF1}">
            <pc226:cmChg xmlns:pc226="http://schemas.microsoft.com/office/powerpoint/2022/06/main/command" chg="del">
              <pc226:chgData name="Charlotte Johansen" userId="7225096c-7201-4c00-a378-ba21bc05cb59" providerId="ADAL" clId="{F850B9A2-D268-4020-BCC2-4D226FA7E80C}" dt="2023-04-27T06:49:39.037" v="5"/>
              <pc2:cmMkLst xmlns:pc2="http://schemas.microsoft.com/office/powerpoint/2019/9/main/command">
                <pc:docMk/>
                <pc:sldMk cId="4271370106" sldId="273"/>
                <pc2:cmMk id="{F358BF3F-6768-45A3-9E88-CACFF2A803B7}"/>
              </pc2:cmMkLst>
            </pc226:cmChg>
          </p:ext>
        </pc:extLst>
      </pc:sldChg>
    </pc:docChg>
  </pc:docChgLst>
  <pc:docChgLst>
    <pc:chgData name="Elizabeth Bristow" userId="7bcaea2a-4066-423d-a3d5-e84d1b8d3251" providerId="ADAL" clId="{B8CF3FE5-B963-4074-9A54-136373AD4503}"/>
    <pc:docChg chg="modSld">
      <pc:chgData name="Elizabeth Bristow" userId="7bcaea2a-4066-423d-a3d5-e84d1b8d3251" providerId="ADAL" clId="{B8CF3FE5-B963-4074-9A54-136373AD4503}" dt="2023-04-26T14:11:47.294" v="1" actId="20577"/>
      <pc:docMkLst>
        <pc:docMk/>
      </pc:docMkLst>
      <pc:sldChg chg="addCm">
        <pc:chgData name="Elizabeth Bristow" userId="7bcaea2a-4066-423d-a3d5-e84d1b8d3251" providerId="ADAL" clId="{B8CF3FE5-B963-4074-9A54-136373AD4503}" dt="2023-04-26T14:10:29.211" v="0"/>
        <pc:sldMkLst>
          <pc:docMk/>
          <pc:sldMk cId="4271370106" sldId="273"/>
        </pc:sldMkLst>
        <pc:extLst>
          <p:ext xmlns:p="http://schemas.openxmlformats.org/presentationml/2006/main" uri="{D6D511B9-2390-475A-947B-AFAB55BFBCF1}">
            <pc226:cmChg xmlns:pc226="http://schemas.microsoft.com/office/powerpoint/2022/06/main/command" chg="add">
              <pc226:chgData name="Elizabeth Bristow" userId="7bcaea2a-4066-423d-a3d5-e84d1b8d3251" providerId="ADAL" clId="{B8CF3FE5-B963-4074-9A54-136373AD4503}" dt="2023-04-26T14:10:29.211" v="0"/>
              <pc2:cmMkLst xmlns:pc2="http://schemas.microsoft.com/office/powerpoint/2019/9/main/command">
                <pc:docMk/>
                <pc:sldMk cId="4271370106" sldId="273"/>
                <pc2:cmMk id="{F358BF3F-6768-45A3-9E88-CACFF2A803B7}"/>
              </pc2:cmMkLst>
            </pc226:cmChg>
          </p:ext>
        </pc:extLst>
      </pc:sldChg>
      <pc:sldChg chg="modSp mod">
        <pc:chgData name="Elizabeth Bristow" userId="7bcaea2a-4066-423d-a3d5-e84d1b8d3251" providerId="ADAL" clId="{B8CF3FE5-B963-4074-9A54-136373AD4503}" dt="2023-04-26T14:11:47.294" v="1" actId="20577"/>
        <pc:sldMkLst>
          <pc:docMk/>
          <pc:sldMk cId="1427900711" sldId="280"/>
        </pc:sldMkLst>
        <pc:spChg chg="mod">
          <ac:chgData name="Elizabeth Bristow" userId="7bcaea2a-4066-423d-a3d5-e84d1b8d3251" providerId="ADAL" clId="{B8CF3FE5-B963-4074-9A54-136373AD4503}" dt="2023-04-26T14:11:47.294" v="1" actId="20577"/>
          <ac:spMkLst>
            <pc:docMk/>
            <pc:sldMk cId="1427900711" sldId="280"/>
            <ac:spMk id="12" creationId="{5EEFCF4F-8575-1A48-A66F-77E98C124709}"/>
          </ac:spMkLst>
        </pc:spChg>
      </pc:sldChg>
    </pc:docChg>
  </pc:docChgLst>
  <pc:docChgLst>
    <pc:chgData name="Charlotte Johansen" userId="7225096c-7201-4c00-a378-ba21bc05cb59" providerId="ADAL" clId="{50C6A62F-6D4F-4D6F-A03F-679A524663B2}"/>
    <pc:docChg chg="undo custSel modSld">
      <pc:chgData name="Charlotte Johansen" userId="7225096c-7201-4c00-a378-ba21bc05cb59" providerId="ADAL" clId="{50C6A62F-6D4F-4D6F-A03F-679A524663B2}" dt="2023-02-03T20:30:24.685" v="153"/>
      <pc:docMkLst>
        <pc:docMk/>
      </pc:docMkLst>
      <pc:sldChg chg="modNotesTx">
        <pc:chgData name="Charlotte Johansen" userId="7225096c-7201-4c00-a378-ba21bc05cb59" providerId="ADAL" clId="{50C6A62F-6D4F-4D6F-A03F-679A524663B2}" dt="2023-02-03T18:24:50.417" v="3" actId="20577"/>
        <pc:sldMkLst>
          <pc:docMk/>
          <pc:sldMk cId="3876626436" sldId="268"/>
        </pc:sldMkLst>
      </pc:sldChg>
      <pc:sldChg chg="modNotesTx">
        <pc:chgData name="Charlotte Johansen" userId="7225096c-7201-4c00-a378-ba21bc05cb59" providerId="ADAL" clId="{50C6A62F-6D4F-4D6F-A03F-679A524663B2}" dt="2023-02-03T18:26:49.069" v="4" actId="20577"/>
        <pc:sldMkLst>
          <pc:docMk/>
          <pc:sldMk cId="2931940744" sldId="271"/>
        </pc:sldMkLst>
      </pc:sldChg>
      <pc:sldChg chg="addSp delSp modSp mod">
        <pc:chgData name="Charlotte Johansen" userId="7225096c-7201-4c00-a378-ba21bc05cb59" providerId="ADAL" clId="{50C6A62F-6D4F-4D6F-A03F-679A524663B2}" dt="2023-01-19T10:36:57.021" v="2" actId="478"/>
        <pc:sldMkLst>
          <pc:docMk/>
          <pc:sldMk cId="2641627015" sldId="283"/>
        </pc:sldMkLst>
        <pc:picChg chg="add del mod">
          <ac:chgData name="Charlotte Johansen" userId="7225096c-7201-4c00-a378-ba21bc05cb59" providerId="ADAL" clId="{50C6A62F-6D4F-4D6F-A03F-679A524663B2}" dt="2023-01-19T10:36:57.021" v="2" actId="478"/>
          <ac:picMkLst>
            <pc:docMk/>
            <pc:sldMk cId="2641627015" sldId="283"/>
            <ac:picMk id="7" creationId="{E2FC65FD-A721-89B9-80CB-67E89BEF84BD}"/>
          </ac:picMkLst>
        </pc:picChg>
      </pc:sldChg>
      <pc:sldChg chg="modSp mod modNotesTx">
        <pc:chgData name="Charlotte Johansen" userId="7225096c-7201-4c00-a378-ba21bc05cb59" providerId="ADAL" clId="{50C6A62F-6D4F-4D6F-A03F-679A524663B2}" dt="2023-02-03T20:30:24.685" v="153"/>
        <pc:sldMkLst>
          <pc:docMk/>
          <pc:sldMk cId="623731879" sldId="314"/>
        </pc:sldMkLst>
        <pc:spChg chg="mod">
          <ac:chgData name="Charlotte Johansen" userId="7225096c-7201-4c00-a378-ba21bc05cb59" providerId="ADAL" clId="{50C6A62F-6D4F-4D6F-A03F-679A524663B2}" dt="2023-02-03T20:30:24.685" v="153"/>
          <ac:spMkLst>
            <pc:docMk/>
            <pc:sldMk cId="623731879" sldId="314"/>
            <ac:spMk id="14" creationId="{2E1A7FA0-AA55-43D7-AC8E-4F107C410280}"/>
          </ac:spMkLst>
        </pc:spChg>
      </pc:sldChg>
      <pc:sldChg chg="mod modShow modNotesTx">
        <pc:chgData name="Charlotte Johansen" userId="7225096c-7201-4c00-a378-ba21bc05cb59" providerId="ADAL" clId="{50C6A62F-6D4F-4D6F-A03F-679A524663B2}" dt="2023-02-03T18:31:14.149" v="127" actId="20577"/>
        <pc:sldMkLst>
          <pc:docMk/>
          <pc:sldMk cId="1984137030" sldId="367"/>
        </pc:sldMkLst>
      </pc:sldChg>
      <pc:sldChg chg="modNotesTx">
        <pc:chgData name="Charlotte Johansen" userId="7225096c-7201-4c00-a378-ba21bc05cb59" providerId="ADAL" clId="{50C6A62F-6D4F-4D6F-A03F-679A524663B2}" dt="2023-02-03T19:35:06.728" v="133" actId="20577"/>
        <pc:sldMkLst>
          <pc:docMk/>
          <pc:sldMk cId="1444894929" sldId="368"/>
        </pc:sldMkLst>
      </pc:sldChg>
    </pc:docChg>
  </pc:docChgLst>
  <pc:docChgLst>
    <pc:chgData name="Charlotte Johansen" userId="7225096c-7201-4c00-a378-ba21bc05cb59" providerId="ADAL" clId="{47BA11CB-0F4E-492A-9078-B1EB36F6E48A}"/>
    <pc:docChg chg="modSld">
      <pc:chgData name="Charlotte Johansen" userId="7225096c-7201-4c00-a378-ba21bc05cb59" providerId="ADAL" clId="{47BA11CB-0F4E-492A-9078-B1EB36F6E48A}" dt="2022-12-05T09:35:31.135" v="108" actId="1076"/>
      <pc:docMkLst>
        <pc:docMk/>
      </pc:docMkLst>
      <pc:sldChg chg="addSp modSp mod">
        <pc:chgData name="Charlotte Johansen" userId="7225096c-7201-4c00-a378-ba21bc05cb59" providerId="ADAL" clId="{47BA11CB-0F4E-492A-9078-B1EB36F6E48A}" dt="2022-12-05T09:35:31.135" v="108" actId="1076"/>
        <pc:sldMkLst>
          <pc:docMk/>
          <pc:sldMk cId="87135826" sldId="298"/>
        </pc:sldMkLst>
        <pc:spChg chg="add mod">
          <ac:chgData name="Charlotte Johansen" userId="7225096c-7201-4c00-a378-ba21bc05cb59" providerId="ADAL" clId="{47BA11CB-0F4E-492A-9078-B1EB36F6E48A}" dt="2022-12-05T09:35:31.135" v="108" actId="1076"/>
          <ac:spMkLst>
            <pc:docMk/>
            <pc:sldMk cId="87135826" sldId="298"/>
            <ac:spMk id="2" creationId="{F7381DCD-5DE6-F1D3-6B9B-DECFDB8E5F62}"/>
          </ac:spMkLst>
        </pc:spChg>
        <pc:picChg chg="mod">
          <ac:chgData name="Charlotte Johansen" userId="7225096c-7201-4c00-a378-ba21bc05cb59" providerId="ADAL" clId="{47BA11CB-0F4E-492A-9078-B1EB36F6E48A}" dt="2022-12-05T09:34:11.874" v="88" actId="1076"/>
          <ac:picMkLst>
            <pc:docMk/>
            <pc:sldMk cId="87135826" sldId="298"/>
            <ac:picMk id="3" creationId="{C64A703F-72B5-47FD-2C0B-0FC8C084B0D7}"/>
          </ac:picMkLst>
        </pc:picChg>
      </pc:sldChg>
    </pc:docChg>
  </pc:docChgLst>
  <pc:docChgLst>
    <pc:chgData name="Charlotte Johansen" userId="7225096c-7201-4c00-a378-ba21bc05cb59" providerId="ADAL" clId="{8724CAB5-41E2-41CE-8747-31AACCE3D3E3}"/>
    <pc:docChg chg="custSel modSld">
      <pc:chgData name="Charlotte Johansen" userId="7225096c-7201-4c00-a378-ba21bc05cb59" providerId="ADAL" clId="{8724CAB5-41E2-41CE-8747-31AACCE3D3E3}" dt="2023-05-03T11:57:59.860" v="7" actId="403"/>
      <pc:docMkLst>
        <pc:docMk/>
      </pc:docMkLst>
      <pc:sldChg chg="addSp delSp modSp mod">
        <pc:chgData name="Charlotte Johansen" userId="7225096c-7201-4c00-a378-ba21bc05cb59" providerId="ADAL" clId="{8724CAB5-41E2-41CE-8747-31AACCE3D3E3}" dt="2023-05-03T11:57:59.860" v="7" actId="403"/>
        <pc:sldMkLst>
          <pc:docMk/>
          <pc:sldMk cId="2840900131" sldId="263"/>
        </pc:sldMkLst>
        <pc:spChg chg="add mod">
          <ac:chgData name="Charlotte Johansen" userId="7225096c-7201-4c00-a378-ba21bc05cb59" providerId="ADAL" clId="{8724CAB5-41E2-41CE-8747-31AACCE3D3E3}" dt="2023-05-03T11:57:59.860" v="7" actId="403"/>
          <ac:spMkLst>
            <pc:docMk/>
            <pc:sldMk cId="2840900131" sldId="263"/>
            <ac:spMk id="7" creationId="{3EA5608A-9F85-3FF3-1A0A-4B635EFE453F}"/>
          </ac:spMkLst>
        </pc:spChg>
        <pc:spChg chg="del">
          <ac:chgData name="Charlotte Johansen" userId="7225096c-7201-4c00-a378-ba21bc05cb59" providerId="ADAL" clId="{8724CAB5-41E2-41CE-8747-31AACCE3D3E3}" dt="2023-05-03T11:57:47.049" v="2" actId="478"/>
          <ac:spMkLst>
            <pc:docMk/>
            <pc:sldMk cId="2840900131" sldId="263"/>
            <ac:spMk id="8" creationId="{DB2F7780-D59A-AE4A-BCEC-F0277ECC0C77}"/>
          </ac:spMkLst>
        </pc:spChg>
      </pc:sldChg>
    </pc:docChg>
  </pc:docChgLst>
  <pc:docChgLst>
    <pc:chgData name="Charlotte Johansen" userId="7225096c-7201-4c00-a378-ba21bc05cb59" providerId="ADAL" clId="{0A021CB1-B82F-41CC-A909-0C1D39AAE892}"/>
    <pc:docChg chg="undo custSel addSld delSld modSld sldOrd">
      <pc:chgData name="Charlotte Johansen" userId="7225096c-7201-4c00-a378-ba21bc05cb59" providerId="ADAL" clId="{0A021CB1-B82F-41CC-A909-0C1D39AAE892}" dt="2023-03-24T12:42:31.750" v="1284" actId="20577"/>
      <pc:docMkLst>
        <pc:docMk/>
      </pc:docMkLst>
      <pc:sldChg chg="addSp delSp modSp mod addAnim delAnim modNotesTx">
        <pc:chgData name="Charlotte Johansen" userId="7225096c-7201-4c00-a378-ba21bc05cb59" providerId="ADAL" clId="{0A021CB1-B82F-41CC-A909-0C1D39AAE892}" dt="2023-03-21T10:09:36.363" v="96" actId="20577"/>
        <pc:sldMkLst>
          <pc:docMk/>
          <pc:sldMk cId="1155834113" sldId="258"/>
        </pc:sldMkLst>
        <pc:spChg chg="add del">
          <ac:chgData name="Charlotte Johansen" userId="7225096c-7201-4c00-a378-ba21bc05cb59" providerId="ADAL" clId="{0A021CB1-B82F-41CC-A909-0C1D39AAE892}" dt="2023-03-21T10:09:06.908" v="89" actId="478"/>
          <ac:spMkLst>
            <pc:docMk/>
            <pc:sldMk cId="1155834113" sldId="258"/>
            <ac:spMk id="2" creationId="{88677261-A2F3-A54B-AFB5-696B6FABB741}"/>
          </ac:spMkLst>
        </pc:spChg>
        <pc:spChg chg="mod">
          <ac:chgData name="Charlotte Johansen" userId="7225096c-7201-4c00-a378-ba21bc05cb59" providerId="ADAL" clId="{0A021CB1-B82F-41CC-A909-0C1D39AAE892}" dt="2023-03-21T10:07:28.341" v="41" actId="113"/>
          <ac:spMkLst>
            <pc:docMk/>
            <pc:sldMk cId="1155834113" sldId="258"/>
            <ac:spMk id="4" creationId="{8E6A3FE6-6770-4841-A25A-B4EAE1785BE3}"/>
          </ac:spMkLst>
        </pc:spChg>
        <pc:spChg chg="mod">
          <ac:chgData name="Charlotte Johansen" userId="7225096c-7201-4c00-a378-ba21bc05cb59" providerId="ADAL" clId="{0A021CB1-B82F-41CC-A909-0C1D39AAE892}" dt="2023-03-21T10:07:53.439" v="47" actId="20577"/>
          <ac:spMkLst>
            <pc:docMk/>
            <pc:sldMk cId="1155834113" sldId="258"/>
            <ac:spMk id="5" creationId="{D1185480-B443-4941-BBD4-D383795B02DB}"/>
          </ac:spMkLst>
        </pc:spChg>
        <pc:spChg chg="mod">
          <ac:chgData name="Charlotte Johansen" userId="7225096c-7201-4c00-a378-ba21bc05cb59" providerId="ADAL" clId="{0A021CB1-B82F-41CC-A909-0C1D39AAE892}" dt="2023-03-21T10:08:23.278" v="81" actId="20577"/>
          <ac:spMkLst>
            <pc:docMk/>
            <pc:sldMk cId="1155834113" sldId="258"/>
            <ac:spMk id="6" creationId="{5C581CD4-1E66-6041-AADC-0236D1187111}"/>
          </ac:spMkLst>
        </pc:spChg>
        <pc:spChg chg="mod">
          <ac:chgData name="Charlotte Johansen" userId="7225096c-7201-4c00-a378-ba21bc05cb59" providerId="ADAL" clId="{0A021CB1-B82F-41CC-A909-0C1D39AAE892}" dt="2023-03-21T10:08:40.076" v="85" actId="20577"/>
          <ac:spMkLst>
            <pc:docMk/>
            <pc:sldMk cId="1155834113" sldId="258"/>
            <ac:spMk id="7" creationId="{4D31930A-5F93-FF42-A9EA-4EDA95B242FF}"/>
          </ac:spMkLst>
        </pc:spChg>
        <pc:spChg chg="add del mod">
          <ac:chgData name="Charlotte Johansen" userId="7225096c-7201-4c00-a378-ba21bc05cb59" providerId="ADAL" clId="{0A021CB1-B82F-41CC-A909-0C1D39AAE892}" dt="2023-03-21T10:09:06.908" v="89" actId="478"/>
          <ac:spMkLst>
            <pc:docMk/>
            <pc:sldMk cId="1155834113" sldId="258"/>
            <ac:spMk id="17" creationId="{75B8B98D-1F27-F68F-DB0E-5ED2BC2FB4CE}"/>
          </ac:spMkLst>
        </pc:spChg>
        <pc:spChg chg="add del">
          <ac:chgData name="Charlotte Johansen" userId="7225096c-7201-4c00-a378-ba21bc05cb59" providerId="ADAL" clId="{0A021CB1-B82F-41CC-A909-0C1D39AAE892}" dt="2023-03-21T10:09:06.452" v="88" actId="22"/>
          <ac:spMkLst>
            <pc:docMk/>
            <pc:sldMk cId="1155834113" sldId="258"/>
            <ac:spMk id="19" creationId="{3124C551-9E56-46D9-75DA-E3559E02DCC2}"/>
          </ac:spMkLst>
        </pc:spChg>
        <pc:grpChg chg="add del">
          <ac:chgData name="Charlotte Johansen" userId="7225096c-7201-4c00-a378-ba21bc05cb59" providerId="ADAL" clId="{0A021CB1-B82F-41CC-A909-0C1D39AAE892}" dt="2023-03-21T10:09:06.908" v="89" actId="478"/>
          <ac:grpSpMkLst>
            <pc:docMk/>
            <pc:sldMk cId="1155834113" sldId="258"/>
            <ac:grpSpMk id="3" creationId="{D67CCDFC-2302-CD42-958C-1DCB821556D2}"/>
          </ac:grpSpMkLst>
        </pc:grpChg>
        <pc:grpChg chg="add del">
          <ac:chgData name="Charlotte Johansen" userId="7225096c-7201-4c00-a378-ba21bc05cb59" providerId="ADAL" clId="{0A021CB1-B82F-41CC-A909-0C1D39AAE892}" dt="2023-03-21T10:09:06.908" v="89" actId="478"/>
          <ac:grpSpMkLst>
            <pc:docMk/>
            <pc:sldMk cId="1155834113" sldId="258"/>
            <ac:grpSpMk id="9" creationId="{D7A08823-B70C-234B-BD19-053D4CF9CDBF}"/>
          </ac:grpSpMkLst>
        </pc:grpChg>
        <pc:grpChg chg="add del">
          <ac:chgData name="Charlotte Johansen" userId="7225096c-7201-4c00-a378-ba21bc05cb59" providerId="ADAL" clId="{0A021CB1-B82F-41CC-A909-0C1D39AAE892}" dt="2023-03-21T10:09:06.908" v="89" actId="478"/>
          <ac:grpSpMkLst>
            <pc:docMk/>
            <pc:sldMk cId="1155834113" sldId="258"/>
            <ac:grpSpMk id="11" creationId="{8C61909A-1E44-1940-B5BA-4DFABB121026}"/>
          </ac:grpSpMkLst>
        </pc:grpChg>
        <pc:grpChg chg="add del">
          <ac:chgData name="Charlotte Johansen" userId="7225096c-7201-4c00-a378-ba21bc05cb59" providerId="ADAL" clId="{0A021CB1-B82F-41CC-A909-0C1D39AAE892}" dt="2023-03-21T10:09:06.908" v="89" actId="478"/>
          <ac:grpSpMkLst>
            <pc:docMk/>
            <pc:sldMk cId="1155834113" sldId="258"/>
            <ac:grpSpMk id="12" creationId="{04C76DDD-D910-AF48-8536-266A99CFA33C}"/>
          </ac:grpSpMkLst>
        </pc:grpChg>
        <pc:picChg chg="add del">
          <ac:chgData name="Charlotte Johansen" userId="7225096c-7201-4c00-a378-ba21bc05cb59" providerId="ADAL" clId="{0A021CB1-B82F-41CC-A909-0C1D39AAE892}" dt="2023-03-21T10:09:06.908" v="89" actId="478"/>
          <ac:picMkLst>
            <pc:docMk/>
            <pc:sldMk cId="1155834113" sldId="258"/>
            <ac:picMk id="16" creationId="{6EE67A43-B59A-4F53-BB11-DB6AB6F76DCB}"/>
          </ac:picMkLst>
        </pc:picChg>
      </pc:sldChg>
      <pc:sldChg chg="modNotesTx">
        <pc:chgData name="Charlotte Johansen" userId="7225096c-7201-4c00-a378-ba21bc05cb59" providerId="ADAL" clId="{0A021CB1-B82F-41CC-A909-0C1D39AAE892}" dt="2023-03-21T10:10:32.835" v="98"/>
        <pc:sldMkLst>
          <pc:docMk/>
          <pc:sldMk cId="3099724451" sldId="259"/>
        </pc:sldMkLst>
      </pc:sldChg>
      <pc:sldChg chg="modSp mod modNotesTx">
        <pc:chgData name="Charlotte Johansen" userId="7225096c-7201-4c00-a378-ba21bc05cb59" providerId="ADAL" clId="{0A021CB1-B82F-41CC-A909-0C1D39AAE892}" dt="2023-03-21T10:15:19.253" v="103"/>
        <pc:sldMkLst>
          <pc:docMk/>
          <pc:sldMk cId="1854190691" sldId="262"/>
        </pc:sldMkLst>
        <pc:spChg chg="mod">
          <ac:chgData name="Charlotte Johansen" userId="7225096c-7201-4c00-a378-ba21bc05cb59" providerId="ADAL" clId="{0A021CB1-B82F-41CC-A909-0C1D39AAE892}" dt="2023-03-21T10:14:48.629" v="100"/>
          <ac:spMkLst>
            <pc:docMk/>
            <pc:sldMk cId="1854190691" sldId="262"/>
            <ac:spMk id="6" creationId="{2A91575E-C406-B149-9EFB-348C1CA45B44}"/>
          </ac:spMkLst>
        </pc:spChg>
      </pc:sldChg>
      <pc:sldChg chg="addSp modSp mod modNotesTx">
        <pc:chgData name="Charlotte Johansen" userId="7225096c-7201-4c00-a378-ba21bc05cb59" providerId="ADAL" clId="{0A021CB1-B82F-41CC-A909-0C1D39AAE892}" dt="2023-03-24T12:41:20.586" v="1226" actId="20577"/>
        <pc:sldMkLst>
          <pc:docMk/>
          <pc:sldMk cId="2840900131" sldId="263"/>
        </pc:sldMkLst>
        <pc:spChg chg="mod">
          <ac:chgData name="Charlotte Johansen" userId="7225096c-7201-4c00-a378-ba21bc05cb59" providerId="ADAL" clId="{0A021CB1-B82F-41CC-A909-0C1D39AAE892}" dt="2023-03-21T10:16:21.894" v="105"/>
          <ac:spMkLst>
            <pc:docMk/>
            <pc:sldMk cId="2840900131" sldId="263"/>
            <ac:spMk id="4" creationId="{C385829C-FC25-0549-8ECD-4B6DBF63686A}"/>
          </ac:spMkLst>
        </pc:spChg>
        <pc:spChg chg="mod">
          <ac:chgData name="Charlotte Johansen" userId="7225096c-7201-4c00-a378-ba21bc05cb59" providerId="ADAL" clId="{0A021CB1-B82F-41CC-A909-0C1D39AAE892}" dt="2023-03-21T10:16:55.571" v="109" actId="14100"/>
          <ac:spMkLst>
            <pc:docMk/>
            <pc:sldMk cId="2840900131" sldId="263"/>
            <ac:spMk id="5" creationId="{240B7640-6C08-7A4B-A662-8AE43DE8710B}"/>
          </ac:spMkLst>
        </pc:spChg>
        <pc:spChg chg="add mod">
          <ac:chgData name="Charlotte Johansen" userId="7225096c-7201-4c00-a378-ba21bc05cb59" providerId="ADAL" clId="{0A021CB1-B82F-41CC-A909-0C1D39AAE892}" dt="2023-03-24T12:41:20.586" v="1226" actId="20577"/>
          <ac:spMkLst>
            <pc:docMk/>
            <pc:sldMk cId="2840900131" sldId="263"/>
            <ac:spMk id="7" creationId="{8EAFF4B0-2B4E-249E-B139-A758A521D5F0}"/>
          </ac:spMkLst>
        </pc:spChg>
        <pc:spChg chg="mod">
          <ac:chgData name="Charlotte Johansen" userId="7225096c-7201-4c00-a378-ba21bc05cb59" providerId="ADAL" clId="{0A021CB1-B82F-41CC-A909-0C1D39AAE892}" dt="2023-03-21T10:18:13.364" v="114" actId="14100"/>
          <ac:spMkLst>
            <pc:docMk/>
            <pc:sldMk cId="2840900131" sldId="263"/>
            <ac:spMk id="8" creationId="{DB2F7780-D59A-AE4A-BCEC-F0277ECC0C77}"/>
          </ac:spMkLst>
        </pc:spChg>
        <pc:picChg chg="mod">
          <ac:chgData name="Charlotte Johansen" userId="7225096c-7201-4c00-a378-ba21bc05cb59" providerId="ADAL" clId="{0A021CB1-B82F-41CC-A909-0C1D39AAE892}" dt="2023-03-21T10:18:24.965" v="117" actId="1076"/>
          <ac:picMkLst>
            <pc:docMk/>
            <pc:sldMk cId="2840900131" sldId="263"/>
            <ac:picMk id="6" creationId="{C7B5A17C-FF4E-3FCF-6EE9-1614C578E310}"/>
          </ac:picMkLst>
        </pc:picChg>
      </pc:sldChg>
      <pc:sldChg chg="delSp modSp mod modNotesTx">
        <pc:chgData name="Charlotte Johansen" userId="7225096c-7201-4c00-a378-ba21bc05cb59" providerId="ADAL" clId="{0A021CB1-B82F-41CC-A909-0C1D39AAE892}" dt="2023-03-21T10:28:50.894" v="156" actId="20577"/>
        <pc:sldMkLst>
          <pc:docMk/>
          <pc:sldMk cId="3633562209" sldId="264"/>
        </pc:sldMkLst>
        <pc:spChg chg="del mod">
          <ac:chgData name="Charlotte Johansen" userId="7225096c-7201-4c00-a378-ba21bc05cb59" providerId="ADAL" clId="{0A021CB1-B82F-41CC-A909-0C1D39AAE892}" dt="2023-03-21T10:25:54.643" v="139" actId="478"/>
          <ac:spMkLst>
            <pc:docMk/>
            <pc:sldMk cId="3633562209" sldId="264"/>
            <ac:spMk id="2" creationId="{402368DF-0670-0047-9FE0-CD3D7F95FF8F}"/>
          </ac:spMkLst>
        </pc:spChg>
        <pc:spChg chg="del mod">
          <ac:chgData name="Charlotte Johansen" userId="7225096c-7201-4c00-a378-ba21bc05cb59" providerId="ADAL" clId="{0A021CB1-B82F-41CC-A909-0C1D39AAE892}" dt="2023-03-21T10:25:26.972" v="133" actId="478"/>
          <ac:spMkLst>
            <pc:docMk/>
            <pc:sldMk cId="3633562209" sldId="264"/>
            <ac:spMk id="6" creationId="{EF8945E1-E874-EE09-BA04-A2174F4A521D}"/>
          </ac:spMkLst>
        </pc:spChg>
        <pc:spChg chg="mod">
          <ac:chgData name="Charlotte Johansen" userId="7225096c-7201-4c00-a378-ba21bc05cb59" providerId="ADAL" clId="{0A021CB1-B82F-41CC-A909-0C1D39AAE892}" dt="2023-03-21T10:26:55.972" v="151" actId="1076"/>
          <ac:spMkLst>
            <pc:docMk/>
            <pc:sldMk cId="3633562209" sldId="264"/>
            <ac:spMk id="11" creationId="{61096FEA-E7E2-074E-9BCA-4DC6B558FAC5}"/>
          </ac:spMkLst>
        </pc:spChg>
        <pc:spChg chg="mod">
          <ac:chgData name="Charlotte Johansen" userId="7225096c-7201-4c00-a378-ba21bc05cb59" providerId="ADAL" clId="{0A021CB1-B82F-41CC-A909-0C1D39AAE892}" dt="2023-03-21T10:25:59.427" v="140" actId="2710"/>
          <ac:spMkLst>
            <pc:docMk/>
            <pc:sldMk cId="3633562209" sldId="264"/>
            <ac:spMk id="12" creationId="{3F655A04-9F1B-B248-9C1A-FD3B1324E7BF}"/>
          </ac:spMkLst>
        </pc:spChg>
        <pc:picChg chg="mod">
          <ac:chgData name="Charlotte Johansen" userId="7225096c-7201-4c00-a378-ba21bc05cb59" providerId="ADAL" clId="{0A021CB1-B82F-41CC-A909-0C1D39AAE892}" dt="2023-03-21T10:26:52.008" v="150" actId="1076"/>
          <ac:picMkLst>
            <pc:docMk/>
            <pc:sldMk cId="3633562209" sldId="264"/>
            <ac:picMk id="5" creationId="{3B8B8C9A-2865-0C4E-915D-EBEDCB064102}"/>
          </ac:picMkLst>
        </pc:picChg>
      </pc:sldChg>
      <pc:sldChg chg="modSp mod modNotesTx">
        <pc:chgData name="Charlotte Johansen" userId="7225096c-7201-4c00-a378-ba21bc05cb59" providerId="ADAL" clId="{0A021CB1-B82F-41CC-A909-0C1D39AAE892}" dt="2023-03-21T10:51:57.142" v="293" actId="1076"/>
        <pc:sldMkLst>
          <pc:docMk/>
          <pc:sldMk cId="2927522298" sldId="267"/>
        </pc:sldMkLst>
        <pc:spChg chg="mod">
          <ac:chgData name="Charlotte Johansen" userId="7225096c-7201-4c00-a378-ba21bc05cb59" providerId="ADAL" clId="{0A021CB1-B82F-41CC-A909-0C1D39AAE892}" dt="2023-03-21T10:51:52.988" v="292" actId="1076"/>
          <ac:spMkLst>
            <pc:docMk/>
            <pc:sldMk cId="2927522298" sldId="267"/>
            <ac:spMk id="3" creationId="{31EA8B59-C95F-3741-9462-DDC25D5722B9}"/>
          </ac:spMkLst>
        </pc:spChg>
        <pc:spChg chg="mod">
          <ac:chgData name="Charlotte Johansen" userId="7225096c-7201-4c00-a378-ba21bc05cb59" providerId="ADAL" clId="{0A021CB1-B82F-41CC-A909-0C1D39AAE892}" dt="2023-03-21T10:36:41.905" v="213"/>
          <ac:spMkLst>
            <pc:docMk/>
            <pc:sldMk cId="2927522298" sldId="267"/>
            <ac:spMk id="5" creationId="{B8B5861F-1973-2745-B4DC-FF1F63A931EC}"/>
          </ac:spMkLst>
        </pc:spChg>
        <pc:spChg chg="mod">
          <ac:chgData name="Charlotte Johansen" userId="7225096c-7201-4c00-a378-ba21bc05cb59" providerId="ADAL" clId="{0A021CB1-B82F-41CC-A909-0C1D39AAE892}" dt="2023-03-21T10:51:57.142" v="293" actId="1076"/>
          <ac:spMkLst>
            <pc:docMk/>
            <pc:sldMk cId="2927522298" sldId="267"/>
            <ac:spMk id="6" creationId="{F6392499-850C-323A-4ED5-9AC0E5B0410F}"/>
          </ac:spMkLst>
        </pc:spChg>
        <pc:spChg chg="mod">
          <ac:chgData name="Charlotte Johansen" userId="7225096c-7201-4c00-a378-ba21bc05cb59" providerId="ADAL" clId="{0A021CB1-B82F-41CC-A909-0C1D39AAE892}" dt="2023-03-21T10:51:48.554" v="291" actId="1076"/>
          <ac:spMkLst>
            <pc:docMk/>
            <pc:sldMk cId="2927522298" sldId="267"/>
            <ac:spMk id="20" creationId="{18BAB507-86BB-8D92-CE4E-D0B470CF9D70}"/>
          </ac:spMkLst>
        </pc:spChg>
      </pc:sldChg>
      <pc:sldChg chg="modSp mod modNotesTx">
        <pc:chgData name="Charlotte Johansen" userId="7225096c-7201-4c00-a378-ba21bc05cb59" providerId="ADAL" clId="{0A021CB1-B82F-41CC-A909-0C1D39AAE892}" dt="2023-03-21T10:44:14.027" v="260" actId="20577"/>
        <pc:sldMkLst>
          <pc:docMk/>
          <pc:sldMk cId="3876626436" sldId="268"/>
        </pc:sldMkLst>
        <pc:spChg chg="mod">
          <ac:chgData name="Charlotte Johansen" userId="7225096c-7201-4c00-a378-ba21bc05cb59" providerId="ADAL" clId="{0A021CB1-B82F-41CC-A909-0C1D39AAE892}" dt="2023-03-21T10:44:14.027" v="260" actId="20577"/>
          <ac:spMkLst>
            <pc:docMk/>
            <pc:sldMk cId="3876626436" sldId="268"/>
            <ac:spMk id="9" creationId="{E5B4F379-441A-6EE7-17C5-3BEC5A7B7E36}"/>
          </ac:spMkLst>
        </pc:spChg>
        <pc:spChg chg="mod">
          <ac:chgData name="Charlotte Johansen" userId="7225096c-7201-4c00-a378-ba21bc05cb59" providerId="ADAL" clId="{0A021CB1-B82F-41CC-A909-0C1D39AAE892}" dt="2023-03-21T10:41:45.676" v="252"/>
          <ac:spMkLst>
            <pc:docMk/>
            <pc:sldMk cId="3876626436" sldId="268"/>
            <ac:spMk id="10" creationId="{2D5B2938-48F7-1A43-8B6B-AF380FB21B25}"/>
          </ac:spMkLst>
        </pc:spChg>
        <pc:spChg chg="mod">
          <ac:chgData name="Charlotte Johansen" userId="7225096c-7201-4c00-a378-ba21bc05cb59" providerId="ADAL" clId="{0A021CB1-B82F-41CC-A909-0C1D39AAE892}" dt="2023-03-21T10:36:23.057" v="211"/>
          <ac:spMkLst>
            <pc:docMk/>
            <pc:sldMk cId="3876626436" sldId="268"/>
            <ac:spMk id="14" creationId="{C73E0C71-9E53-8B4E-B507-E57083709AC2}"/>
          </ac:spMkLst>
        </pc:spChg>
      </pc:sldChg>
      <pc:sldChg chg="modSp mod modNotesTx">
        <pc:chgData name="Charlotte Johansen" userId="7225096c-7201-4c00-a378-ba21bc05cb59" providerId="ADAL" clId="{0A021CB1-B82F-41CC-A909-0C1D39AAE892}" dt="2023-03-21T10:36:08.007" v="209"/>
        <pc:sldMkLst>
          <pc:docMk/>
          <pc:sldMk cId="3811748597" sldId="269"/>
        </pc:sldMkLst>
        <pc:spChg chg="mod">
          <ac:chgData name="Charlotte Johansen" userId="7225096c-7201-4c00-a378-ba21bc05cb59" providerId="ADAL" clId="{0A021CB1-B82F-41CC-A909-0C1D39AAE892}" dt="2023-03-21T10:31:31.251" v="158"/>
          <ac:spMkLst>
            <pc:docMk/>
            <pc:sldMk cId="3811748597" sldId="269"/>
            <ac:spMk id="4" creationId="{F32D3ADC-4DE9-A148-A7B8-FB9509A59430}"/>
          </ac:spMkLst>
        </pc:spChg>
        <pc:spChg chg="mod">
          <ac:chgData name="Charlotte Johansen" userId="7225096c-7201-4c00-a378-ba21bc05cb59" providerId="ADAL" clId="{0A021CB1-B82F-41CC-A909-0C1D39AAE892}" dt="2023-03-21T10:36:08.007" v="209"/>
          <ac:spMkLst>
            <pc:docMk/>
            <pc:sldMk cId="3811748597" sldId="269"/>
            <ac:spMk id="5" creationId="{C6DABD99-5CC7-C44B-B2D2-36B7ADA40080}"/>
          </ac:spMkLst>
        </pc:spChg>
        <pc:spChg chg="mod">
          <ac:chgData name="Charlotte Johansen" userId="7225096c-7201-4c00-a378-ba21bc05cb59" providerId="ADAL" clId="{0A021CB1-B82F-41CC-A909-0C1D39AAE892}" dt="2023-03-21T10:31:55.588" v="170" actId="20577"/>
          <ac:spMkLst>
            <pc:docMk/>
            <pc:sldMk cId="3811748597" sldId="269"/>
            <ac:spMk id="6" creationId="{D9939C52-B5D2-9E4C-B389-7A7B53A5A88F}"/>
          </ac:spMkLst>
        </pc:spChg>
      </pc:sldChg>
      <pc:sldChg chg="modSp mod modNotesTx">
        <pc:chgData name="Charlotte Johansen" userId="7225096c-7201-4c00-a378-ba21bc05cb59" providerId="ADAL" clId="{0A021CB1-B82F-41CC-A909-0C1D39AAE892}" dt="2023-03-21T10:36:13.437" v="210"/>
        <pc:sldMkLst>
          <pc:docMk/>
          <pc:sldMk cId="2931940744" sldId="271"/>
        </pc:sldMkLst>
        <pc:spChg chg="mod">
          <ac:chgData name="Charlotte Johansen" userId="7225096c-7201-4c00-a378-ba21bc05cb59" providerId="ADAL" clId="{0A021CB1-B82F-41CC-A909-0C1D39AAE892}" dt="2023-03-21T10:33:22.202" v="176" actId="1076"/>
          <ac:spMkLst>
            <pc:docMk/>
            <pc:sldMk cId="2931940744" sldId="271"/>
            <ac:spMk id="4" creationId="{F32D3ADC-4DE9-A148-A7B8-FB9509A59430}"/>
          </ac:spMkLst>
        </pc:spChg>
        <pc:spChg chg="mod">
          <ac:chgData name="Charlotte Johansen" userId="7225096c-7201-4c00-a378-ba21bc05cb59" providerId="ADAL" clId="{0A021CB1-B82F-41CC-A909-0C1D39AAE892}" dt="2023-03-21T10:36:13.437" v="210"/>
          <ac:spMkLst>
            <pc:docMk/>
            <pc:sldMk cId="2931940744" sldId="271"/>
            <ac:spMk id="5" creationId="{C6DABD99-5CC7-C44B-B2D2-36B7ADA40080}"/>
          </ac:spMkLst>
        </pc:spChg>
        <pc:spChg chg="mod">
          <ac:chgData name="Charlotte Johansen" userId="7225096c-7201-4c00-a378-ba21bc05cb59" providerId="ADAL" clId="{0A021CB1-B82F-41CC-A909-0C1D39AAE892}" dt="2023-03-21T10:34:09.160" v="202" actId="20577"/>
          <ac:spMkLst>
            <pc:docMk/>
            <pc:sldMk cId="2931940744" sldId="271"/>
            <ac:spMk id="7" creationId="{38A70188-E468-C248-8D72-451DA9018308}"/>
          </ac:spMkLst>
        </pc:spChg>
      </pc:sldChg>
      <pc:sldChg chg="modSp mod modNotesTx">
        <pc:chgData name="Charlotte Johansen" userId="7225096c-7201-4c00-a378-ba21bc05cb59" providerId="ADAL" clId="{0A021CB1-B82F-41CC-A909-0C1D39AAE892}" dt="2023-03-21T10:56:17.839" v="303"/>
        <pc:sldMkLst>
          <pc:docMk/>
          <pc:sldMk cId="4271370106" sldId="273"/>
        </pc:sldMkLst>
        <pc:spChg chg="mod">
          <ac:chgData name="Charlotte Johansen" userId="7225096c-7201-4c00-a378-ba21bc05cb59" providerId="ADAL" clId="{0A021CB1-B82F-41CC-A909-0C1D39AAE892}" dt="2023-03-21T10:53:01.585" v="296" actId="1076"/>
          <ac:spMkLst>
            <pc:docMk/>
            <pc:sldMk cId="4271370106" sldId="273"/>
            <ac:spMk id="2" creationId="{C0905A10-57C5-056B-6758-366EA6AAF015}"/>
          </ac:spMkLst>
        </pc:spChg>
        <pc:spChg chg="mod">
          <ac:chgData name="Charlotte Johansen" userId="7225096c-7201-4c00-a378-ba21bc05cb59" providerId="ADAL" clId="{0A021CB1-B82F-41CC-A909-0C1D39AAE892}" dt="2023-03-21T10:36:52.764" v="214"/>
          <ac:spMkLst>
            <pc:docMk/>
            <pc:sldMk cId="4271370106" sldId="273"/>
            <ac:spMk id="5" creationId="{02F68FBD-7D49-EE41-BAA9-1731833CF1C5}"/>
          </ac:spMkLst>
        </pc:spChg>
        <pc:spChg chg="mod">
          <ac:chgData name="Charlotte Johansen" userId="7225096c-7201-4c00-a378-ba21bc05cb59" providerId="ADAL" clId="{0A021CB1-B82F-41CC-A909-0C1D39AAE892}" dt="2023-03-21T10:53:07.650" v="298" actId="1076"/>
          <ac:spMkLst>
            <pc:docMk/>
            <pc:sldMk cId="4271370106" sldId="273"/>
            <ac:spMk id="7" creationId="{95C701BC-8DEE-AA44-A233-968273C61A87}"/>
          </ac:spMkLst>
        </pc:spChg>
        <pc:spChg chg="mod">
          <ac:chgData name="Charlotte Johansen" userId="7225096c-7201-4c00-a378-ba21bc05cb59" providerId="ADAL" clId="{0A021CB1-B82F-41CC-A909-0C1D39AAE892}" dt="2023-03-21T10:51:43.814" v="290" actId="1076"/>
          <ac:spMkLst>
            <pc:docMk/>
            <pc:sldMk cId="4271370106" sldId="273"/>
            <ac:spMk id="18" creationId="{0B8802D6-5E00-E7B7-4F24-86508565D77E}"/>
          </ac:spMkLst>
        </pc:spChg>
      </pc:sldChg>
      <pc:sldChg chg="addSp delSp modSp mod modNotesTx">
        <pc:chgData name="Charlotte Johansen" userId="7225096c-7201-4c00-a378-ba21bc05cb59" providerId="ADAL" clId="{0A021CB1-B82F-41CC-A909-0C1D39AAE892}" dt="2023-03-21T13:34:36.791" v="314" actId="20577"/>
        <pc:sldMkLst>
          <pc:docMk/>
          <pc:sldMk cId="1469953387" sldId="274"/>
        </pc:sldMkLst>
        <pc:spChg chg="add mod">
          <ac:chgData name="Charlotte Johansen" userId="7225096c-7201-4c00-a378-ba21bc05cb59" providerId="ADAL" clId="{0A021CB1-B82F-41CC-A909-0C1D39AAE892}" dt="2023-03-21T10:57:32.981" v="308" actId="1076"/>
          <ac:spMkLst>
            <pc:docMk/>
            <pc:sldMk cId="1469953387" sldId="274"/>
            <ac:spMk id="2" creationId="{CC47ED7D-B5C5-5606-78A7-8E036AF4FBDD}"/>
          </ac:spMkLst>
        </pc:spChg>
        <pc:spChg chg="mod">
          <ac:chgData name="Charlotte Johansen" userId="7225096c-7201-4c00-a378-ba21bc05cb59" providerId="ADAL" clId="{0A021CB1-B82F-41CC-A909-0C1D39AAE892}" dt="2023-03-21T10:37:00.916" v="215"/>
          <ac:spMkLst>
            <pc:docMk/>
            <pc:sldMk cId="1469953387" sldId="274"/>
            <ac:spMk id="5" creationId="{A39E59D9-C4EA-8D47-B24B-BBD28CDDD42E}"/>
          </ac:spMkLst>
        </pc:spChg>
        <pc:spChg chg="mod">
          <ac:chgData name="Charlotte Johansen" userId="7225096c-7201-4c00-a378-ba21bc05cb59" providerId="ADAL" clId="{0A021CB1-B82F-41CC-A909-0C1D39AAE892}" dt="2023-03-21T10:57:47.016" v="309"/>
          <ac:spMkLst>
            <pc:docMk/>
            <pc:sldMk cId="1469953387" sldId="274"/>
            <ac:spMk id="7" creationId="{95C701BC-8DEE-AA44-A233-968273C61A87}"/>
          </ac:spMkLst>
        </pc:spChg>
        <pc:spChg chg="mod">
          <ac:chgData name="Charlotte Johansen" userId="7225096c-7201-4c00-a378-ba21bc05cb59" providerId="ADAL" clId="{0A021CB1-B82F-41CC-A909-0C1D39AAE892}" dt="2023-03-21T10:58:04.961" v="310"/>
          <ac:spMkLst>
            <pc:docMk/>
            <pc:sldMk cId="1469953387" sldId="274"/>
            <ac:spMk id="10" creationId="{A4561909-362D-57E9-3EE3-79987C29F14D}"/>
          </ac:spMkLst>
        </pc:spChg>
        <pc:spChg chg="del">
          <ac:chgData name="Charlotte Johansen" userId="7225096c-7201-4c00-a378-ba21bc05cb59" providerId="ADAL" clId="{0A021CB1-B82F-41CC-A909-0C1D39AAE892}" dt="2023-03-21T10:57:23.440" v="307" actId="478"/>
          <ac:spMkLst>
            <pc:docMk/>
            <pc:sldMk cId="1469953387" sldId="274"/>
            <ac:spMk id="12" creationId="{FF2BB9BA-9105-4E4E-CEB3-AB44FBEDDC58}"/>
          </ac:spMkLst>
        </pc:spChg>
      </pc:sldChg>
      <pc:sldChg chg="addSp delSp modSp mod modNotesTx">
        <pc:chgData name="Charlotte Johansen" userId="7225096c-7201-4c00-a378-ba21bc05cb59" providerId="ADAL" clId="{0A021CB1-B82F-41CC-A909-0C1D39AAE892}" dt="2023-03-23T19:51:38.047" v="664" actId="1076"/>
        <pc:sldMkLst>
          <pc:docMk/>
          <pc:sldMk cId="2112068628" sldId="276"/>
        </pc:sldMkLst>
        <pc:spChg chg="mod">
          <ac:chgData name="Charlotte Johansen" userId="7225096c-7201-4c00-a378-ba21bc05cb59" providerId="ADAL" clId="{0A021CB1-B82F-41CC-A909-0C1D39AAE892}" dt="2023-03-21T13:50:21.084" v="368"/>
          <ac:spMkLst>
            <pc:docMk/>
            <pc:sldMk cId="2112068628" sldId="276"/>
            <ac:spMk id="2" creationId="{9B1ADEA6-E4F5-7CB8-AEB9-54C9224E3B87}"/>
          </ac:spMkLst>
        </pc:spChg>
        <pc:spChg chg="add mod">
          <ac:chgData name="Charlotte Johansen" userId="7225096c-7201-4c00-a378-ba21bc05cb59" providerId="ADAL" clId="{0A021CB1-B82F-41CC-A909-0C1D39AAE892}" dt="2023-03-23T19:51:38.047" v="664" actId="1076"/>
          <ac:spMkLst>
            <pc:docMk/>
            <pc:sldMk cId="2112068628" sldId="276"/>
            <ac:spMk id="3" creationId="{DB2ADD46-BC69-0E17-96AA-0D1D54C45316}"/>
          </ac:spMkLst>
        </pc:spChg>
        <pc:spChg chg="mod">
          <ac:chgData name="Charlotte Johansen" userId="7225096c-7201-4c00-a378-ba21bc05cb59" providerId="ADAL" clId="{0A021CB1-B82F-41CC-A909-0C1D39AAE892}" dt="2023-03-21T10:37:34.580" v="220"/>
          <ac:spMkLst>
            <pc:docMk/>
            <pc:sldMk cId="2112068628" sldId="276"/>
            <ac:spMk id="5" creationId="{A5ABADF5-92C2-9947-AE83-F79D03D488AD}"/>
          </ac:spMkLst>
        </pc:spChg>
        <pc:spChg chg="mod">
          <ac:chgData name="Charlotte Johansen" userId="7225096c-7201-4c00-a378-ba21bc05cb59" providerId="ADAL" clId="{0A021CB1-B82F-41CC-A909-0C1D39AAE892}" dt="2023-03-21T13:50:02.541" v="367"/>
          <ac:spMkLst>
            <pc:docMk/>
            <pc:sldMk cId="2112068628" sldId="276"/>
            <ac:spMk id="7" creationId="{95C701BC-8DEE-AA44-A233-968273C61A87}"/>
          </ac:spMkLst>
        </pc:spChg>
        <pc:spChg chg="del mod">
          <ac:chgData name="Charlotte Johansen" userId="7225096c-7201-4c00-a378-ba21bc05cb59" providerId="ADAL" clId="{0A021CB1-B82F-41CC-A909-0C1D39AAE892}" dt="2023-03-23T19:51:29.239" v="662" actId="478"/>
          <ac:spMkLst>
            <pc:docMk/>
            <pc:sldMk cId="2112068628" sldId="276"/>
            <ac:spMk id="17" creationId="{0DCDB725-942E-109F-795D-D9F003540601}"/>
          </ac:spMkLst>
        </pc:spChg>
      </pc:sldChg>
      <pc:sldChg chg="modSp mod modNotesTx">
        <pc:chgData name="Charlotte Johansen" userId="7225096c-7201-4c00-a378-ba21bc05cb59" providerId="ADAL" clId="{0A021CB1-B82F-41CC-A909-0C1D39AAE892}" dt="2023-03-21T13:47:35.471" v="359"/>
        <pc:sldMkLst>
          <pc:docMk/>
          <pc:sldMk cId="507366592" sldId="277"/>
        </pc:sldMkLst>
        <pc:spChg chg="mod">
          <ac:chgData name="Charlotte Johansen" userId="7225096c-7201-4c00-a378-ba21bc05cb59" providerId="ADAL" clId="{0A021CB1-B82F-41CC-A909-0C1D39AAE892}" dt="2023-03-21T13:46:30.541" v="353"/>
          <ac:spMkLst>
            <pc:docMk/>
            <pc:sldMk cId="507366592" sldId="277"/>
            <ac:spMk id="3" creationId="{29B56D1E-E6F8-7E28-2E8B-83AD777BAD32}"/>
          </ac:spMkLst>
        </pc:spChg>
        <pc:spChg chg="mod">
          <ac:chgData name="Charlotte Johansen" userId="7225096c-7201-4c00-a378-ba21bc05cb59" providerId="ADAL" clId="{0A021CB1-B82F-41CC-A909-0C1D39AAE892}" dt="2023-03-21T10:37:20.868" v="218"/>
          <ac:spMkLst>
            <pc:docMk/>
            <pc:sldMk cId="507366592" sldId="277"/>
            <ac:spMk id="5" creationId="{8B0CCB3D-B8BC-1D4F-A965-0D2AA560D036}"/>
          </ac:spMkLst>
        </pc:spChg>
        <pc:spChg chg="mod">
          <ac:chgData name="Charlotte Johansen" userId="7225096c-7201-4c00-a378-ba21bc05cb59" providerId="ADAL" clId="{0A021CB1-B82F-41CC-A909-0C1D39AAE892}" dt="2023-03-21T13:46:00.012" v="351" actId="1076"/>
          <ac:spMkLst>
            <pc:docMk/>
            <pc:sldMk cId="507366592" sldId="277"/>
            <ac:spMk id="7" creationId="{95C701BC-8DEE-AA44-A233-968273C61A87}"/>
          </ac:spMkLst>
        </pc:spChg>
        <pc:spChg chg="mod">
          <ac:chgData name="Charlotte Johansen" userId="7225096c-7201-4c00-a378-ba21bc05cb59" providerId="ADAL" clId="{0A021CB1-B82F-41CC-A909-0C1D39AAE892}" dt="2023-03-21T13:46:05.470" v="352" actId="1076"/>
          <ac:spMkLst>
            <pc:docMk/>
            <pc:sldMk cId="507366592" sldId="277"/>
            <ac:spMk id="10" creationId="{94F95C4B-7683-456A-EA65-B558E9274CDB}"/>
          </ac:spMkLst>
        </pc:spChg>
        <pc:picChg chg="mod">
          <ac:chgData name="Charlotte Johansen" userId="7225096c-7201-4c00-a378-ba21bc05cb59" providerId="ADAL" clId="{0A021CB1-B82F-41CC-A909-0C1D39AAE892}" dt="2023-03-21T13:45:50.780" v="349" actId="1076"/>
          <ac:picMkLst>
            <pc:docMk/>
            <pc:sldMk cId="507366592" sldId="277"/>
            <ac:picMk id="15" creationId="{4D9961AD-8568-7080-62B3-66AFD8DB82E7}"/>
          </ac:picMkLst>
        </pc:picChg>
      </pc:sldChg>
      <pc:sldChg chg="addSp delSp modSp mod modNotesTx">
        <pc:chgData name="Charlotte Johansen" userId="7225096c-7201-4c00-a378-ba21bc05cb59" providerId="ADAL" clId="{0A021CB1-B82F-41CC-A909-0C1D39AAE892}" dt="2023-03-21T13:49:06.381" v="366" actId="20577"/>
        <pc:sldMkLst>
          <pc:docMk/>
          <pc:sldMk cId="537801636" sldId="278"/>
        </pc:sldMkLst>
        <pc:spChg chg="mod">
          <ac:chgData name="Charlotte Johansen" userId="7225096c-7201-4c00-a378-ba21bc05cb59" providerId="ADAL" clId="{0A021CB1-B82F-41CC-A909-0C1D39AAE892}" dt="2023-03-21T13:48:44.291" v="363"/>
          <ac:spMkLst>
            <pc:docMk/>
            <pc:sldMk cId="537801636" sldId="278"/>
            <ac:spMk id="2" creationId="{009AFDED-A272-5672-D055-D42E4EF44A23}"/>
          </ac:spMkLst>
        </pc:spChg>
        <pc:spChg chg="add mod">
          <ac:chgData name="Charlotte Johansen" userId="7225096c-7201-4c00-a378-ba21bc05cb59" providerId="ADAL" clId="{0A021CB1-B82F-41CC-A909-0C1D39AAE892}" dt="2023-03-21T13:46:58.071" v="357" actId="1076"/>
          <ac:spMkLst>
            <pc:docMk/>
            <pc:sldMk cId="537801636" sldId="278"/>
            <ac:spMk id="3" creationId="{5E04BE3B-F96E-A05B-1E2D-527E94C5E348}"/>
          </ac:spMkLst>
        </pc:spChg>
        <pc:spChg chg="mod">
          <ac:chgData name="Charlotte Johansen" userId="7225096c-7201-4c00-a378-ba21bc05cb59" providerId="ADAL" clId="{0A021CB1-B82F-41CC-A909-0C1D39AAE892}" dt="2023-03-21T10:37:28.499" v="219"/>
          <ac:spMkLst>
            <pc:docMk/>
            <pc:sldMk cId="537801636" sldId="278"/>
            <ac:spMk id="5" creationId="{B5BE71DE-25BC-D248-B71F-9D33E40CA033}"/>
          </ac:spMkLst>
        </pc:spChg>
        <pc:spChg chg="mod">
          <ac:chgData name="Charlotte Johansen" userId="7225096c-7201-4c00-a378-ba21bc05cb59" providerId="ADAL" clId="{0A021CB1-B82F-41CC-A909-0C1D39AAE892}" dt="2023-03-21T13:48:24.231" v="362"/>
          <ac:spMkLst>
            <pc:docMk/>
            <pc:sldMk cId="537801636" sldId="278"/>
            <ac:spMk id="7" creationId="{95C701BC-8DEE-AA44-A233-968273C61A87}"/>
          </ac:spMkLst>
        </pc:spChg>
        <pc:spChg chg="del">
          <ac:chgData name="Charlotte Johansen" userId="7225096c-7201-4c00-a378-ba21bc05cb59" providerId="ADAL" clId="{0A021CB1-B82F-41CC-A909-0C1D39AAE892}" dt="2023-03-21T13:46:52.443" v="356" actId="478"/>
          <ac:spMkLst>
            <pc:docMk/>
            <pc:sldMk cId="537801636" sldId="278"/>
            <ac:spMk id="12" creationId="{6EA15974-38FB-5739-A4D1-C94E55A7DFC8}"/>
          </ac:spMkLst>
        </pc:spChg>
      </pc:sldChg>
      <pc:sldChg chg="modSp mod modNotesTx">
        <pc:chgData name="Charlotte Johansen" userId="7225096c-7201-4c00-a378-ba21bc05cb59" providerId="ADAL" clId="{0A021CB1-B82F-41CC-A909-0C1D39AAE892}" dt="2023-03-21T13:59:17.560" v="406" actId="20577"/>
        <pc:sldMkLst>
          <pc:docMk/>
          <pc:sldMk cId="1427900711" sldId="280"/>
        </pc:sldMkLst>
        <pc:spChg chg="mod">
          <ac:chgData name="Charlotte Johansen" userId="7225096c-7201-4c00-a378-ba21bc05cb59" providerId="ADAL" clId="{0A021CB1-B82F-41CC-A909-0C1D39AAE892}" dt="2023-03-21T10:37:40.466" v="221"/>
          <ac:spMkLst>
            <pc:docMk/>
            <pc:sldMk cId="1427900711" sldId="280"/>
            <ac:spMk id="5" creationId="{87B7F1D9-7DFD-D844-93BC-61EA3CC714D9}"/>
          </ac:spMkLst>
        </pc:spChg>
        <pc:spChg chg="mod">
          <ac:chgData name="Charlotte Johansen" userId="7225096c-7201-4c00-a378-ba21bc05cb59" providerId="ADAL" clId="{0A021CB1-B82F-41CC-A909-0C1D39AAE892}" dt="2023-03-21T13:57:42.550" v="396" actId="1076"/>
          <ac:spMkLst>
            <pc:docMk/>
            <pc:sldMk cId="1427900711" sldId="280"/>
            <ac:spMk id="8" creationId="{5F5C626F-246A-DA44-9031-DE3C9E53F6A6}"/>
          </ac:spMkLst>
        </pc:spChg>
        <pc:spChg chg="mod">
          <ac:chgData name="Charlotte Johansen" userId="7225096c-7201-4c00-a378-ba21bc05cb59" providerId="ADAL" clId="{0A021CB1-B82F-41CC-A909-0C1D39AAE892}" dt="2023-03-21T13:57:37.120" v="395"/>
          <ac:spMkLst>
            <pc:docMk/>
            <pc:sldMk cId="1427900711" sldId="280"/>
            <ac:spMk id="10" creationId="{D1BD1930-AB2F-2A4A-8C02-DC82A74FC8E7}"/>
          </ac:spMkLst>
        </pc:spChg>
        <pc:spChg chg="mod">
          <ac:chgData name="Charlotte Johansen" userId="7225096c-7201-4c00-a378-ba21bc05cb59" providerId="ADAL" clId="{0A021CB1-B82F-41CC-A909-0C1D39AAE892}" dt="2023-03-21T13:53:35.931" v="394" actId="1076"/>
          <ac:spMkLst>
            <pc:docMk/>
            <pc:sldMk cId="1427900711" sldId="280"/>
            <ac:spMk id="11" creationId="{B51BDA72-9C6F-F04D-83DB-05818BACA73C}"/>
          </ac:spMkLst>
        </pc:spChg>
        <pc:spChg chg="mod">
          <ac:chgData name="Charlotte Johansen" userId="7225096c-7201-4c00-a378-ba21bc05cb59" providerId="ADAL" clId="{0A021CB1-B82F-41CC-A909-0C1D39AAE892}" dt="2023-03-21T13:52:59.742" v="389" actId="1076"/>
          <ac:spMkLst>
            <pc:docMk/>
            <pc:sldMk cId="1427900711" sldId="280"/>
            <ac:spMk id="12" creationId="{5EEFCF4F-8575-1A48-A66F-77E98C124709}"/>
          </ac:spMkLst>
        </pc:spChg>
        <pc:spChg chg="mod">
          <ac:chgData name="Charlotte Johansen" userId="7225096c-7201-4c00-a378-ba21bc05cb59" providerId="ADAL" clId="{0A021CB1-B82F-41CC-A909-0C1D39AAE892}" dt="2023-03-21T13:52:52.699" v="387" actId="1076"/>
          <ac:spMkLst>
            <pc:docMk/>
            <pc:sldMk cId="1427900711" sldId="280"/>
            <ac:spMk id="14" creationId="{49ABFFF5-A358-C143-B25E-D019DD4EBE66}"/>
          </ac:spMkLst>
        </pc:spChg>
        <pc:picChg chg="mod">
          <ac:chgData name="Charlotte Johansen" userId="7225096c-7201-4c00-a378-ba21bc05cb59" providerId="ADAL" clId="{0A021CB1-B82F-41CC-A909-0C1D39AAE892}" dt="2023-03-21T13:52:55.724" v="388" actId="14100"/>
          <ac:picMkLst>
            <pc:docMk/>
            <pc:sldMk cId="1427900711" sldId="280"/>
            <ac:picMk id="3" creationId="{CAA38242-F459-8F47-A7A4-2AB252C05DB3}"/>
          </ac:picMkLst>
        </pc:picChg>
      </pc:sldChg>
      <pc:sldChg chg="modSp mod modNotesTx">
        <pc:chgData name="Charlotte Johansen" userId="7225096c-7201-4c00-a378-ba21bc05cb59" providerId="ADAL" clId="{0A021CB1-B82F-41CC-A909-0C1D39AAE892}" dt="2023-03-21T14:00:45.580" v="428" actId="20577"/>
        <pc:sldMkLst>
          <pc:docMk/>
          <pc:sldMk cId="3235003546" sldId="281"/>
        </pc:sldMkLst>
        <pc:spChg chg="mod">
          <ac:chgData name="Charlotte Johansen" userId="7225096c-7201-4c00-a378-ba21bc05cb59" providerId="ADAL" clId="{0A021CB1-B82F-41CC-A909-0C1D39AAE892}" dt="2023-03-21T10:37:46.502" v="222"/>
          <ac:spMkLst>
            <pc:docMk/>
            <pc:sldMk cId="3235003546" sldId="281"/>
            <ac:spMk id="5" creationId="{F7B329EE-0E71-E541-B4EF-D6BCC46D14B6}"/>
          </ac:spMkLst>
        </pc:spChg>
        <pc:spChg chg="mod">
          <ac:chgData name="Charlotte Johansen" userId="7225096c-7201-4c00-a378-ba21bc05cb59" providerId="ADAL" clId="{0A021CB1-B82F-41CC-A909-0C1D39AAE892}" dt="2023-03-21T13:59:56.159" v="423" actId="1076"/>
          <ac:spMkLst>
            <pc:docMk/>
            <pc:sldMk cId="3235003546" sldId="281"/>
            <ac:spMk id="8" creationId="{5F5C626F-246A-DA44-9031-DE3C9E53F6A6}"/>
          </ac:spMkLst>
        </pc:spChg>
        <pc:spChg chg="mod">
          <ac:chgData name="Charlotte Johansen" userId="7225096c-7201-4c00-a378-ba21bc05cb59" providerId="ADAL" clId="{0A021CB1-B82F-41CC-A909-0C1D39AAE892}" dt="2023-03-21T14:00:13.111" v="424"/>
          <ac:spMkLst>
            <pc:docMk/>
            <pc:sldMk cId="3235003546" sldId="281"/>
            <ac:spMk id="10" creationId="{D1BD1930-AB2F-2A4A-8C02-DC82A74FC8E7}"/>
          </ac:spMkLst>
        </pc:spChg>
      </pc:sldChg>
      <pc:sldChg chg="modSp mod modNotesTx">
        <pc:chgData name="Charlotte Johansen" userId="7225096c-7201-4c00-a378-ba21bc05cb59" providerId="ADAL" clId="{0A021CB1-B82F-41CC-A909-0C1D39AAE892}" dt="2023-03-22T09:06:57.656" v="498"/>
        <pc:sldMkLst>
          <pc:docMk/>
          <pc:sldMk cId="4001419695" sldId="282"/>
        </pc:sldMkLst>
        <pc:spChg chg="mod">
          <ac:chgData name="Charlotte Johansen" userId="7225096c-7201-4c00-a378-ba21bc05cb59" providerId="ADAL" clId="{0A021CB1-B82F-41CC-A909-0C1D39AAE892}" dt="2023-03-22T09:05:34.458" v="487"/>
          <ac:spMkLst>
            <pc:docMk/>
            <pc:sldMk cId="4001419695" sldId="282"/>
            <ac:spMk id="2" creationId="{A2B4C1BC-B48B-180F-31A3-A22108A95AB5}"/>
          </ac:spMkLst>
        </pc:spChg>
        <pc:spChg chg="mod">
          <ac:chgData name="Charlotte Johansen" userId="7225096c-7201-4c00-a378-ba21bc05cb59" providerId="ADAL" clId="{0A021CB1-B82F-41CC-A909-0C1D39AAE892}" dt="2023-03-21T10:38:24.977" v="228"/>
          <ac:spMkLst>
            <pc:docMk/>
            <pc:sldMk cId="4001419695" sldId="282"/>
            <ac:spMk id="6" creationId="{CAC831C7-A4B0-184B-A48D-8722051065B5}"/>
          </ac:spMkLst>
        </pc:spChg>
        <pc:spChg chg="mod">
          <ac:chgData name="Charlotte Johansen" userId="7225096c-7201-4c00-a378-ba21bc05cb59" providerId="ADAL" clId="{0A021CB1-B82F-41CC-A909-0C1D39AAE892}" dt="2023-03-22T09:05:49.929" v="488"/>
          <ac:spMkLst>
            <pc:docMk/>
            <pc:sldMk cId="4001419695" sldId="282"/>
            <ac:spMk id="10" creationId="{D1BD1930-AB2F-2A4A-8C02-DC82A74FC8E7}"/>
          </ac:spMkLst>
        </pc:spChg>
        <pc:spChg chg="mod">
          <ac:chgData name="Charlotte Johansen" userId="7225096c-7201-4c00-a378-ba21bc05cb59" providerId="ADAL" clId="{0A021CB1-B82F-41CC-A909-0C1D39AAE892}" dt="2023-03-22T09:05:16.125" v="486" actId="1076"/>
          <ac:spMkLst>
            <pc:docMk/>
            <pc:sldMk cId="4001419695" sldId="282"/>
            <ac:spMk id="11" creationId="{82240D4D-9084-05DB-AA5E-F478D0938A1B}"/>
          </ac:spMkLst>
        </pc:spChg>
      </pc:sldChg>
      <pc:sldChg chg="modSp mod modNotesTx">
        <pc:chgData name="Charlotte Johansen" userId="7225096c-7201-4c00-a378-ba21bc05cb59" providerId="ADAL" clId="{0A021CB1-B82F-41CC-A909-0C1D39AAE892}" dt="2023-03-22T08:58:52.322" v="437"/>
        <pc:sldMkLst>
          <pc:docMk/>
          <pc:sldMk cId="2641627015" sldId="283"/>
        </pc:sldMkLst>
        <pc:spChg chg="mod">
          <ac:chgData name="Charlotte Johansen" userId="7225096c-7201-4c00-a378-ba21bc05cb59" providerId="ADAL" clId="{0A021CB1-B82F-41CC-A909-0C1D39AAE892}" dt="2023-03-22T08:58:12.389" v="435"/>
          <ac:spMkLst>
            <pc:docMk/>
            <pc:sldMk cId="2641627015" sldId="283"/>
            <ac:spMk id="3" creationId="{66553FFC-08A3-84E8-D31D-466D9592C4B1}"/>
          </ac:spMkLst>
        </pc:spChg>
        <pc:spChg chg="mod">
          <ac:chgData name="Charlotte Johansen" userId="7225096c-7201-4c00-a378-ba21bc05cb59" providerId="ADAL" clId="{0A021CB1-B82F-41CC-A909-0C1D39AAE892}" dt="2023-03-21T10:37:52.658" v="223"/>
          <ac:spMkLst>
            <pc:docMk/>
            <pc:sldMk cId="2641627015" sldId="283"/>
            <ac:spMk id="5" creationId="{D28C836C-A490-EF46-91A3-4DC326BB01FE}"/>
          </ac:spMkLst>
        </pc:spChg>
        <pc:spChg chg="mod">
          <ac:chgData name="Charlotte Johansen" userId="7225096c-7201-4c00-a378-ba21bc05cb59" providerId="ADAL" clId="{0A021CB1-B82F-41CC-A909-0C1D39AAE892}" dt="2023-03-22T08:58:01.133" v="434"/>
          <ac:spMkLst>
            <pc:docMk/>
            <pc:sldMk cId="2641627015" sldId="283"/>
            <ac:spMk id="10" creationId="{D1BD1930-AB2F-2A4A-8C02-DC82A74FC8E7}"/>
          </ac:spMkLst>
        </pc:spChg>
        <pc:spChg chg="mod">
          <ac:chgData name="Charlotte Johansen" userId="7225096c-7201-4c00-a378-ba21bc05cb59" providerId="ADAL" clId="{0A021CB1-B82F-41CC-A909-0C1D39AAE892}" dt="2023-03-22T08:57:46.944" v="433" actId="1076"/>
          <ac:spMkLst>
            <pc:docMk/>
            <pc:sldMk cId="2641627015" sldId="283"/>
            <ac:spMk id="16" creationId="{DEFD7DEF-05E5-7F8D-D72D-AD9EC29C1B36}"/>
          </ac:spMkLst>
        </pc:spChg>
        <pc:picChg chg="mod">
          <ac:chgData name="Charlotte Johansen" userId="7225096c-7201-4c00-a378-ba21bc05cb59" providerId="ADAL" clId="{0A021CB1-B82F-41CC-A909-0C1D39AAE892}" dt="2023-03-21T14:01:47.479" v="429" actId="1076"/>
          <ac:picMkLst>
            <pc:docMk/>
            <pc:sldMk cId="2641627015" sldId="283"/>
            <ac:picMk id="2" creationId="{F5371AE1-8E7B-7D45-9C4A-4E7E7EC2B2A1}"/>
          </ac:picMkLst>
        </pc:picChg>
      </pc:sldChg>
      <pc:sldChg chg="addSp delSp modSp mod modNotesTx">
        <pc:chgData name="Charlotte Johansen" userId="7225096c-7201-4c00-a378-ba21bc05cb59" providerId="ADAL" clId="{0A021CB1-B82F-41CC-A909-0C1D39AAE892}" dt="2023-03-22T09:00:16.753" v="447"/>
        <pc:sldMkLst>
          <pc:docMk/>
          <pc:sldMk cId="3671087088" sldId="284"/>
        </pc:sldMkLst>
        <pc:spChg chg="mod">
          <ac:chgData name="Charlotte Johansen" userId="7225096c-7201-4c00-a378-ba21bc05cb59" providerId="ADAL" clId="{0A021CB1-B82F-41CC-A909-0C1D39AAE892}" dt="2023-03-22T08:59:41.165" v="443"/>
          <ac:spMkLst>
            <pc:docMk/>
            <pc:sldMk cId="3671087088" sldId="284"/>
            <ac:spMk id="3" creationId="{8E0B502B-4370-EF32-878E-EB39B6A87366}"/>
          </ac:spMkLst>
        </pc:spChg>
        <pc:spChg chg="add mod">
          <ac:chgData name="Charlotte Johansen" userId="7225096c-7201-4c00-a378-ba21bc05cb59" providerId="ADAL" clId="{0A021CB1-B82F-41CC-A909-0C1D39AAE892}" dt="2023-03-22T08:59:19.951" v="441" actId="1076"/>
          <ac:spMkLst>
            <pc:docMk/>
            <pc:sldMk cId="3671087088" sldId="284"/>
            <ac:spMk id="4" creationId="{1FC96A47-6659-1ACA-DC3E-FBCF978B5CEB}"/>
          </ac:spMkLst>
        </pc:spChg>
        <pc:spChg chg="mod">
          <ac:chgData name="Charlotte Johansen" userId="7225096c-7201-4c00-a378-ba21bc05cb59" providerId="ADAL" clId="{0A021CB1-B82F-41CC-A909-0C1D39AAE892}" dt="2023-03-21T10:37:59.666" v="224"/>
          <ac:spMkLst>
            <pc:docMk/>
            <pc:sldMk cId="3671087088" sldId="284"/>
            <ac:spMk id="6" creationId="{AF023D36-0EB5-3B42-B195-9E72FBC87852}"/>
          </ac:spMkLst>
        </pc:spChg>
        <pc:spChg chg="mod">
          <ac:chgData name="Charlotte Johansen" userId="7225096c-7201-4c00-a378-ba21bc05cb59" providerId="ADAL" clId="{0A021CB1-B82F-41CC-A909-0C1D39AAE892}" dt="2023-03-22T08:59:30.191" v="442"/>
          <ac:spMkLst>
            <pc:docMk/>
            <pc:sldMk cId="3671087088" sldId="284"/>
            <ac:spMk id="10" creationId="{D1BD1930-AB2F-2A4A-8C02-DC82A74FC8E7}"/>
          </ac:spMkLst>
        </pc:spChg>
        <pc:spChg chg="del">
          <ac:chgData name="Charlotte Johansen" userId="7225096c-7201-4c00-a378-ba21bc05cb59" providerId="ADAL" clId="{0A021CB1-B82F-41CC-A909-0C1D39AAE892}" dt="2023-03-22T08:59:17.868" v="440" actId="478"/>
          <ac:spMkLst>
            <pc:docMk/>
            <pc:sldMk cId="3671087088" sldId="284"/>
            <ac:spMk id="12" creationId="{FA56CD88-899D-51A1-906B-8822B1E2B0DA}"/>
          </ac:spMkLst>
        </pc:spChg>
        <pc:picChg chg="mod">
          <ac:chgData name="Charlotte Johansen" userId="7225096c-7201-4c00-a378-ba21bc05cb59" providerId="ADAL" clId="{0A021CB1-B82F-41CC-A909-0C1D39AAE892}" dt="2023-03-22T08:59:44.634" v="444" actId="1076"/>
          <ac:picMkLst>
            <pc:docMk/>
            <pc:sldMk cId="3671087088" sldId="284"/>
            <ac:picMk id="2" creationId="{08FA7C47-37E3-6C4F-8D6E-7741FAF42D67}"/>
          </ac:picMkLst>
        </pc:picChg>
      </pc:sldChg>
      <pc:sldChg chg="addSp delSp modSp mod modNotesTx">
        <pc:chgData name="Charlotte Johansen" userId="7225096c-7201-4c00-a378-ba21bc05cb59" providerId="ADAL" clId="{0A021CB1-B82F-41CC-A909-0C1D39AAE892}" dt="2023-03-22T09:03:02.117" v="468" actId="20577"/>
        <pc:sldMkLst>
          <pc:docMk/>
          <pc:sldMk cId="4014327576" sldId="285"/>
        </pc:sldMkLst>
        <pc:spChg chg="mod">
          <ac:chgData name="Charlotte Johansen" userId="7225096c-7201-4c00-a378-ba21bc05cb59" providerId="ADAL" clId="{0A021CB1-B82F-41CC-A909-0C1D39AAE892}" dt="2023-03-22T09:02:29.327" v="464"/>
          <ac:spMkLst>
            <pc:docMk/>
            <pc:sldMk cId="4014327576" sldId="285"/>
            <ac:spMk id="3" creationId="{12849279-71E4-02E2-937E-98D33FF623E0}"/>
          </ac:spMkLst>
        </pc:spChg>
        <pc:spChg chg="add mod">
          <ac:chgData name="Charlotte Johansen" userId="7225096c-7201-4c00-a378-ba21bc05cb59" providerId="ADAL" clId="{0A021CB1-B82F-41CC-A909-0C1D39AAE892}" dt="2023-03-22T09:02:17.989" v="463"/>
          <ac:spMkLst>
            <pc:docMk/>
            <pc:sldMk cId="4014327576" sldId="285"/>
            <ac:spMk id="4" creationId="{87002E35-5C32-A603-B27E-62C7C03F7BDF}"/>
          </ac:spMkLst>
        </pc:spChg>
        <pc:spChg chg="mod">
          <ac:chgData name="Charlotte Johansen" userId="7225096c-7201-4c00-a378-ba21bc05cb59" providerId="ADAL" clId="{0A021CB1-B82F-41CC-A909-0C1D39AAE892}" dt="2023-03-21T10:38:13.040" v="226"/>
          <ac:spMkLst>
            <pc:docMk/>
            <pc:sldMk cId="4014327576" sldId="285"/>
            <ac:spMk id="6" creationId="{87329773-5CB3-3C47-9389-6CD226F81B5B}"/>
          </ac:spMkLst>
        </pc:spChg>
        <pc:spChg chg="mod">
          <ac:chgData name="Charlotte Johansen" userId="7225096c-7201-4c00-a378-ba21bc05cb59" providerId="ADAL" clId="{0A021CB1-B82F-41CC-A909-0C1D39AAE892}" dt="2023-03-22T09:02:46.930" v="465"/>
          <ac:spMkLst>
            <pc:docMk/>
            <pc:sldMk cId="4014327576" sldId="285"/>
            <ac:spMk id="10" creationId="{D1BD1930-AB2F-2A4A-8C02-DC82A74FC8E7}"/>
          </ac:spMkLst>
        </pc:spChg>
        <pc:spChg chg="del">
          <ac:chgData name="Charlotte Johansen" userId="7225096c-7201-4c00-a378-ba21bc05cb59" providerId="ADAL" clId="{0A021CB1-B82F-41CC-A909-0C1D39AAE892}" dt="2023-03-22T09:02:17.271" v="462" actId="478"/>
          <ac:spMkLst>
            <pc:docMk/>
            <pc:sldMk cId="4014327576" sldId="285"/>
            <ac:spMk id="12" creationId="{64CD6A2F-CB29-6F2D-7C30-533811AA3ACA}"/>
          </ac:spMkLst>
        </pc:spChg>
      </pc:sldChg>
      <pc:sldChg chg="modSp mod modNotesTx">
        <pc:chgData name="Charlotte Johansen" userId="7225096c-7201-4c00-a378-ba21bc05cb59" providerId="ADAL" clId="{0A021CB1-B82F-41CC-A909-0C1D39AAE892}" dt="2023-03-22T09:09:24.724" v="509"/>
        <pc:sldMkLst>
          <pc:docMk/>
          <pc:sldMk cId="3215829879" sldId="286"/>
        </pc:sldMkLst>
        <pc:spChg chg="mod">
          <ac:chgData name="Charlotte Johansen" userId="7225096c-7201-4c00-a378-ba21bc05cb59" providerId="ADAL" clId="{0A021CB1-B82F-41CC-A909-0C1D39AAE892}" dt="2023-03-22T09:08:17.854" v="503" actId="1076"/>
          <ac:spMkLst>
            <pc:docMk/>
            <pc:sldMk cId="3215829879" sldId="286"/>
            <ac:spMk id="3" creationId="{15040284-CBBB-BC15-7579-95FFCDA65505}"/>
          </ac:spMkLst>
        </pc:spChg>
        <pc:spChg chg="mod">
          <ac:chgData name="Charlotte Johansen" userId="7225096c-7201-4c00-a378-ba21bc05cb59" providerId="ADAL" clId="{0A021CB1-B82F-41CC-A909-0C1D39AAE892}" dt="2023-03-22T09:08:54.928" v="506" actId="1076"/>
          <ac:spMkLst>
            <pc:docMk/>
            <pc:sldMk cId="3215829879" sldId="286"/>
            <ac:spMk id="4" creationId="{4831E2FB-D894-4DB9-3A20-784AADB3E6D0}"/>
          </ac:spMkLst>
        </pc:spChg>
        <pc:spChg chg="mod">
          <ac:chgData name="Charlotte Johansen" userId="7225096c-7201-4c00-a378-ba21bc05cb59" providerId="ADAL" clId="{0A021CB1-B82F-41CC-A909-0C1D39AAE892}" dt="2023-03-21T10:38:31.572" v="229"/>
          <ac:spMkLst>
            <pc:docMk/>
            <pc:sldMk cId="3215829879" sldId="286"/>
            <ac:spMk id="6" creationId="{D430E862-33A9-8547-B586-EB14D94DDEC4}"/>
          </ac:spMkLst>
        </pc:spChg>
        <pc:spChg chg="mod">
          <ac:chgData name="Charlotte Johansen" userId="7225096c-7201-4c00-a378-ba21bc05cb59" providerId="ADAL" clId="{0A021CB1-B82F-41CC-A909-0C1D39AAE892}" dt="2023-03-22T09:08:02.584" v="500"/>
          <ac:spMkLst>
            <pc:docMk/>
            <pc:sldMk cId="3215829879" sldId="286"/>
            <ac:spMk id="7" creationId="{95C701BC-8DEE-AA44-A233-968273C61A87}"/>
          </ac:spMkLst>
        </pc:spChg>
        <pc:spChg chg="mod">
          <ac:chgData name="Charlotte Johansen" userId="7225096c-7201-4c00-a378-ba21bc05cb59" providerId="ADAL" clId="{0A021CB1-B82F-41CC-A909-0C1D39AAE892}" dt="2023-03-22T09:08:35.564" v="504"/>
          <ac:spMkLst>
            <pc:docMk/>
            <pc:sldMk cId="3215829879" sldId="286"/>
            <ac:spMk id="8" creationId="{7E695DE6-CBD7-F7A8-00D8-70E2D8921EC5}"/>
          </ac:spMkLst>
        </pc:spChg>
        <pc:spChg chg="mod">
          <ac:chgData name="Charlotte Johansen" userId="7225096c-7201-4c00-a378-ba21bc05cb59" providerId="ADAL" clId="{0A021CB1-B82F-41CC-A909-0C1D39AAE892}" dt="2023-03-22T09:07:25.954" v="499"/>
          <ac:spMkLst>
            <pc:docMk/>
            <pc:sldMk cId="3215829879" sldId="286"/>
            <ac:spMk id="11" creationId="{88812D5C-1D4B-AEAE-2FFA-7BAA40405BB6}"/>
          </ac:spMkLst>
        </pc:spChg>
        <pc:spChg chg="mod">
          <ac:chgData name="Charlotte Johansen" userId="7225096c-7201-4c00-a378-ba21bc05cb59" providerId="ADAL" clId="{0A021CB1-B82F-41CC-A909-0C1D39AAE892}" dt="2023-03-22T09:09:10.321" v="508"/>
          <ac:spMkLst>
            <pc:docMk/>
            <pc:sldMk cId="3215829879" sldId="286"/>
            <ac:spMk id="13" creationId="{9876AEBA-5E42-4C65-87F9-CD1924C8A501}"/>
          </ac:spMkLst>
        </pc:spChg>
      </pc:sldChg>
      <pc:sldChg chg="modSp mod modNotesTx">
        <pc:chgData name="Charlotte Johansen" userId="7225096c-7201-4c00-a378-ba21bc05cb59" providerId="ADAL" clId="{0A021CB1-B82F-41CC-A909-0C1D39AAE892}" dt="2023-03-22T09:18:44.823" v="597" actId="20577"/>
        <pc:sldMkLst>
          <pc:docMk/>
          <pc:sldMk cId="2885111401" sldId="287"/>
        </pc:sldMkLst>
        <pc:spChg chg="mod">
          <ac:chgData name="Charlotte Johansen" userId="7225096c-7201-4c00-a378-ba21bc05cb59" providerId="ADAL" clId="{0A021CB1-B82F-41CC-A909-0C1D39AAE892}" dt="2023-03-21T10:38:43.949" v="231"/>
          <ac:spMkLst>
            <pc:docMk/>
            <pc:sldMk cId="2885111401" sldId="287"/>
            <ac:spMk id="5" creationId="{A1AE785E-E29C-744C-AA31-4374841521DC}"/>
          </ac:spMkLst>
        </pc:spChg>
        <pc:spChg chg="mod">
          <ac:chgData name="Charlotte Johansen" userId="7225096c-7201-4c00-a378-ba21bc05cb59" providerId="ADAL" clId="{0A021CB1-B82F-41CC-A909-0C1D39AAE892}" dt="2023-03-22T09:17:49.028" v="589" actId="1076"/>
          <ac:spMkLst>
            <pc:docMk/>
            <pc:sldMk cId="2885111401" sldId="287"/>
            <ac:spMk id="6" creationId="{AAE736C9-7870-8EA1-E4AD-0BD8C6605DFF}"/>
          </ac:spMkLst>
        </pc:spChg>
        <pc:spChg chg="mod">
          <ac:chgData name="Charlotte Johansen" userId="7225096c-7201-4c00-a378-ba21bc05cb59" providerId="ADAL" clId="{0A021CB1-B82F-41CC-A909-0C1D39AAE892}" dt="2023-03-22T09:18:30.182" v="594" actId="20577"/>
          <ac:spMkLst>
            <pc:docMk/>
            <pc:sldMk cId="2885111401" sldId="287"/>
            <ac:spMk id="10" creationId="{D1BD1930-AB2F-2A4A-8C02-DC82A74FC8E7}"/>
          </ac:spMkLst>
        </pc:spChg>
      </pc:sldChg>
      <pc:sldChg chg="modSp mod modNotesTx">
        <pc:chgData name="Charlotte Johansen" userId="7225096c-7201-4c00-a378-ba21bc05cb59" providerId="ADAL" clId="{0A021CB1-B82F-41CC-A909-0C1D39AAE892}" dt="2023-03-24T12:30:09.449" v="1059" actId="20577"/>
        <pc:sldMkLst>
          <pc:docMk/>
          <pc:sldMk cId="3992610777" sldId="288"/>
        </pc:sldMkLst>
        <pc:spChg chg="mod">
          <ac:chgData name="Charlotte Johansen" userId="7225096c-7201-4c00-a378-ba21bc05cb59" providerId="ADAL" clId="{0A021CB1-B82F-41CC-A909-0C1D39AAE892}" dt="2023-03-21T10:40:28.082" v="247"/>
          <ac:spMkLst>
            <pc:docMk/>
            <pc:sldMk cId="3992610777" sldId="288"/>
            <ac:spMk id="4" creationId="{C2112014-13A3-AD4F-9269-CD747E718091}"/>
          </ac:spMkLst>
        </pc:spChg>
        <pc:spChg chg="mod">
          <ac:chgData name="Charlotte Johansen" userId="7225096c-7201-4c00-a378-ba21bc05cb59" providerId="ADAL" clId="{0A021CB1-B82F-41CC-A909-0C1D39AAE892}" dt="2023-03-24T12:29:45.196" v="1057"/>
          <ac:spMkLst>
            <pc:docMk/>
            <pc:sldMk cId="3992610777" sldId="288"/>
            <ac:spMk id="15" creationId="{F964C4E8-0C4B-E448-9BB7-6409AEB8C992}"/>
          </ac:spMkLst>
        </pc:spChg>
      </pc:sldChg>
      <pc:sldChg chg="addSp delSp modSp mod modNotesTx">
        <pc:chgData name="Charlotte Johansen" userId="7225096c-7201-4c00-a378-ba21bc05cb59" providerId="ADAL" clId="{0A021CB1-B82F-41CC-A909-0C1D39AAE892}" dt="2023-03-22T09:23:17.102" v="631"/>
        <pc:sldMkLst>
          <pc:docMk/>
          <pc:sldMk cId="4125512178" sldId="289"/>
        </pc:sldMkLst>
        <pc:spChg chg="mod">
          <ac:chgData name="Charlotte Johansen" userId="7225096c-7201-4c00-a378-ba21bc05cb59" providerId="ADAL" clId="{0A021CB1-B82F-41CC-A909-0C1D39AAE892}" dt="2023-03-22T09:22:58.601" v="630" actId="1076"/>
          <ac:spMkLst>
            <pc:docMk/>
            <pc:sldMk cId="4125512178" sldId="289"/>
            <ac:spMk id="2" creationId="{EEAEB440-6871-43B8-1BEB-FA496F1AB06C}"/>
          </ac:spMkLst>
        </pc:spChg>
        <pc:spChg chg="mod">
          <ac:chgData name="Charlotte Johansen" userId="7225096c-7201-4c00-a378-ba21bc05cb59" providerId="ADAL" clId="{0A021CB1-B82F-41CC-A909-0C1D39AAE892}" dt="2023-03-21T10:38:49.940" v="232"/>
          <ac:spMkLst>
            <pc:docMk/>
            <pc:sldMk cId="4125512178" sldId="289"/>
            <ac:spMk id="6" creationId="{2149A673-63F3-3649-8A3E-0599BFDFF575}"/>
          </ac:spMkLst>
        </pc:spChg>
        <pc:spChg chg="add del mod">
          <ac:chgData name="Charlotte Johansen" userId="7225096c-7201-4c00-a378-ba21bc05cb59" providerId="ADAL" clId="{0A021CB1-B82F-41CC-A909-0C1D39AAE892}" dt="2023-03-22T09:19:53.921" v="606" actId="478"/>
          <ac:spMkLst>
            <pc:docMk/>
            <pc:sldMk cId="4125512178" sldId="289"/>
            <ac:spMk id="8" creationId="{A6D901F1-7D4A-3A46-A02F-6E615DB5AF15}"/>
          </ac:spMkLst>
        </pc:spChg>
        <pc:spChg chg="del">
          <ac:chgData name="Charlotte Johansen" userId="7225096c-7201-4c00-a378-ba21bc05cb59" providerId="ADAL" clId="{0A021CB1-B82F-41CC-A909-0C1D39AAE892}" dt="2023-03-22T09:19:13.948" v="598" actId="478"/>
          <ac:spMkLst>
            <pc:docMk/>
            <pc:sldMk cId="4125512178" sldId="289"/>
            <ac:spMk id="10" creationId="{D1BD1930-AB2F-2A4A-8C02-DC82A74FC8E7}"/>
          </ac:spMkLst>
        </pc:spChg>
        <pc:spChg chg="mod">
          <ac:chgData name="Charlotte Johansen" userId="7225096c-7201-4c00-a378-ba21bc05cb59" providerId="ADAL" clId="{0A021CB1-B82F-41CC-A909-0C1D39AAE892}" dt="2023-03-22T09:21:48.806" v="622" actId="14100"/>
          <ac:spMkLst>
            <pc:docMk/>
            <pc:sldMk cId="4125512178" sldId="289"/>
            <ac:spMk id="12" creationId="{B6AF1771-605B-204E-AC1A-F3DBBAAA8C28}"/>
          </ac:spMkLst>
        </pc:spChg>
        <pc:spChg chg="mod">
          <ac:chgData name="Charlotte Johansen" userId="7225096c-7201-4c00-a378-ba21bc05cb59" providerId="ADAL" clId="{0A021CB1-B82F-41CC-A909-0C1D39AAE892}" dt="2023-03-22T09:20:45.952" v="612" actId="14100"/>
          <ac:spMkLst>
            <pc:docMk/>
            <pc:sldMk cId="4125512178" sldId="289"/>
            <ac:spMk id="13" creationId="{CA17EE71-CBAD-1847-9AEA-A6C37107D519}"/>
          </ac:spMkLst>
        </pc:spChg>
        <pc:spChg chg="mod">
          <ac:chgData name="Charlotte Johansen" userId="7225096c-7201-4c00-a378-ba21bc05cb59" providerId="ADAL" clId="{0A021CB1-B82F-41CC-A909-0C1D39AAE892}" dt="2023-03-22T09:21:14.693" v="617" actId="14100"/>
          <ac:spMkLst>
            <pc:docMk/>
            <pc:sldMk cId="4125512178" sldId="289"/>
            <ac:spMk id="15" creationId="{C9DBFE19-3108-6644-B4BD-91A7ACEE1451}"/>
          </ac:spMkLst>
        </pc:spChg>
        <pc:spChg chg="mod">
          <ac:chgData name="Charlotte Johansen" userId="7225096c-7201-4c00-a378-ba21bc05cb59" providerId="ADAL" clId="{0A021CB1-B82F-41CC-A909-0C1D39AAE892}" dt="2023-03-22T09:22:39.834" v="627" actId="1076"/>
          <ac:spMkLst>
            <pc:docMk/>
            <pc:sldMk cId="4125512178" sldId="289"/>
            <ac:spMk id="17" creationId="{3067E94F-F033-43A8-B1D7-7FF8021AE9CA}"/>
          </ac:spMkLst>
        </pc:spChg>
      </pc:sldChg>
      <pc:sldChg chg="modSp mod modNotesTx">
        <pc:chgData name="Charlotte Johansen" userId="7225096c-7201-4c00-a378-ba21bc05cb59" providerId="ADAL" clId="{0A021CB1-B82F-41CC-A909-0C1D39AAE892}" dt="2023-03-22T09:25:18.959" v="641"/>
        <pc:sldMkLst>
          <pc:docMk/>
          <pc:sldMk cId="629706404" sldId="290"/>
        </pc:sldMkLst>
        <pc:spChg chg="mod">
          <ac:chgData name="Charlotte Johansen" userId="7225096c-7201-4c00-a378-ba21bc05cb59" providerId="ADAL" clId="{0A021CB1-B82F-41CC-A909-0C1D39AAE892}" dt="2023-03-21T10:38:58.874" v="233"/>
          <ac:spMkLst>
            <pc:docMk/>
            <pc:sldMk cId="629706404" sldId="290"/>
            <ac:spMk id="6" creationId="{D315A3A9-03D6-4445-9330-AEFAEEE6C2FC}"/>
          </ac:spMkLst>
        </pc:spChg>
        <pc:spChg chg="mod">
          <ac:chgData name="Charlotte Johansen" userId="7225096c-7201-4c00-a378-ba21bc05cb59" providerId="ADAL" clId="{0A021CB1-B82F-41CC-A909-0C1D39AAE892}" dt="2023-03-22T09:23:50.848" v="635" actId="1076"/>
          <ac:spMkLst>
            <pc:docMk/>
            <pc:sldMk cId="629706404" sldId="290"/>
            <ac:spMk id="7" creationId="{E48F97D9-17C4-8EDE-895C-B0CB19F5898A}"/>
          </ac:spMkLst>
        </pc:spChg>
        <pc:spChg chg="mod">
          <ac:chgData name="Charlotte Johansen" userId="7225096c-7201-4c00-a378-ba21bc05cb59" providerId="ADAL" clId="{0A021CB1-B82F-41CC-A909-0C1D39AAE892}" dt="2023-03-22T09:24:23.947" v="638"/>
          <ac:spMkLst>
            <pc:docMk/>
            <pc:sldMk cId="629706404" sldId="290"/>
            <ac:spMk id="10" creationId="{D1BD1930-AB2F-2A4A-8C02-DC82A74FC8E7}"/>
          </ac:spMkLst>
        </pc:spChg>
      </pc:sldChg>
      <pc:sldChg chg="addSp modSp mod modNotesTx">
        <pc:chgData name="Charlotte Johansen" userId="7225096c-7201-4c00-a378-ba21bc05cb59" providerId="ADAL" clId="{0A021CB1-B82F-41CC-A909-0C1D39AAE892}" dt="2023-03-24T12:17:56.355" v="999"/>
        <pc:sldMkLst>
          <pc:docMk/>
          <pc:sldMk cId="3964663098" sldId="291"/>
        </pc:sldMkLst>
        <pc:spChg chg="mod">
          <ac:chgData name="Charlotte Johansen" userId="7225096c-7201-4c00-a378-ba21bc05cb59" providerId="ADAL" clId="{0A021CB1-B82F-41CC-A909-0C1D39AAE892}" dt="2023-03-24T12:15:06.216" v="989" actId="1076"/>
          <ac:spMkLst>
            <pc:docMk/>
            <pc:sldMk cId="3964663098" sldId="291"/>
            <ac:spMk id="2" creationId="{C758C88B-C4E9-534F-9FC9-7B0B9D3DE2F7}"/>
          </ac:spMkLst>
        </pc:spChg>
        <pc:spChg chg="add mod">
          <ac:chgData name="Charlotte Johansen" userId="7225096c-7201-4c00-a378-ba21bc05cb59" providerId="ADAL" clId="{0A021CB1-B82F-41CC-A909-0C1D39AAE892}" dt="2023-03-24T12:11:15.024" v="957" actId="1076"/>
          <ac:spMkLst>
            <pc:docMk/>
            <pc:sldMk cId="3964663098" sldId="291"/>
            <ac:spMk id="3" creationId="{B05BB553-2798-896A-6453-1172901D61CD}"/>
          </ac:spMkLst>
        </pc:spChg>
        <pc:spChg chg="mod">
          <ac:chgData name="Charlotte Johansen" userId="7225096c-7201-4c00-a378-ba21bc05cb59" providerId="ADAL" clId="{0A021CB1-B82F-41CC-A909-0C1D39AAE892}" dt="2023-03-21T10:39:44.686" v="241"/>
          <ac:spMkLst>
            <pc:docMk/>
            <pc:sldMk cId="3964663098" sldId="291"/>
            <ac:spMk id="6" creationId="{35AE7546-E150-CB44-89F0-D139C741CC91}"/>
          </ac:spMkLst>
        </pc:spChg>
        <pc:spChg chg="mod">
          <ac:chgData name="Charlotte Johansen" userId="7225096c-7201-4c00-a378-ba21bc05cb59" providerId="ADAL" clId="{0A021CB1-B82F-41CC-A909-0C1D39AAE892}" dt="2023-03-24T12:14:50.513" v="987" actId="1076"/>
          <ac:spMkLst>
            <pc:docMk/>
            <pc:sldMk cId="3964663098" sldId="291"/>
            <ac:spMk id="10" creationId="{D1BD1930-AB2F-2A4A-8C02-DC82A74FC8E7}"/>
          </ac:spMkLst>
        </pc:spChg>
        <pc:spChg chg="mod">
          <ac:chgData name="Charlotte Johansen" userId="7225096c-7201-4c00-a378-ba21bc05cb59" providerId="ADAL" clId="{0A021CB1-B82F-41CC-A909-0C1D39AAE892}" dt="2023-03-24T12:16:10.001" v="996" actId="1076"/>
          <ac:spMkLst>
            <pc:docMk/>
            <pc:sldMk cId="3964663098" sldId="291"/>
            <ac:spMk id="11" creationId="{E4C65013-DD53-004C-A908-728D242915B7}"/>
          </ac:spMkLst>
        </pc:spChg>
        <pc:spChg chg="mod">
          <ac:chgData name="Charlotte Johansen" userId="7225096c-7201-4c00-a378-ba21bc05cb59" providerId="ADAL" clId="{0A021CB1-B82F-41CC-A909-0C1D39AAE892}" dt="2023-03-24T12:11:48.756" v="963" actId="20577"/>
          <ac:spMkLst>
            <pc:docMk/>
            <pc:sldMk cId="3964663098" sldId="291"/>
            <ac:spMk id="12" creationId="{94FEEDCE-F20B-134F-BB85-94BA38A183FF}"/>
          </ac:spMkLst>
        </pc:spChg>
        <pc:spChg chg="mod">
          <ac:chgData name="Charlotte Johansen" userId="7225096c-7201-4c00-a378-ba21bc05cb59" providerId="ADAL" clId="{0A021CB1-B82F-41CC-A909-0C1D39AAE892}" dt="2023-03-24T12:03:35.664" v="877" actId="1076"/>
          <ac:spMkLst>
            <pc:docMk/>
            <pc:sldMk cId="3964663098" sldId="291"/>
            <ac:spMk id="13" creationId="{67A56D2C-D80B-65DA-D654-A70EA4AE7A7F}"/>
          </ac:spMkLst>
        </pc:spChg>
        <pc:spChg chg="add mod">
          <ac:chgData name="Charlotte Johansen" userId="7225096c-7201-4c00-a378-ba21bc05cb59" providerId="ADAL" clId="{0A021CB1-B82F-41CC-A909-0C1D39AAE892}" dt="2023-03-24T12:11:15.024" v="957" actId="1076"/>
          <ac:spMkLst>
            <pc:docMk/>
            <pc:sldMk cId="3964663098" sldId="291"/>
            <ac:spMk id="19" creationId="{337C4C0E-A655-6B13-8DEF-212BE9CBBD6A}"/>
          </ac:spMkLst>
        </pc:spChg>
        <pc:spChg chg="add mod">
          <ac:chgData name="Charlotte Johansen" userId="7225096c-7201-4c00-a378-ba21bc05cb59" providerId="ADAL" clId="{0A021CB1-B82F-41CC-A909-0C1D39AAE892}" dt="2023-03-24T12:15:12.890" v="990" actId="1076"/>
          <ac:spMkLst>
            <pc:docMk/>
            <pc:sldMk cId="3964663098" sldId="291"/>
            <ac:spMk id="20" creationId="{84DC80E5-1192-E2B2-594C-B4DDBE916F02}"/>
          </ac:spMkLst>
        </pc:spChg>
        <pc:spChg chg="add mod">
          <ac:chgData name="Charlotte Johansen" userId="7225096c-7201-4c00-a378-ba21bc05cb59" providerId="ADAL" clId="{0A021CB1-B82F-41CC-A909-0C1D39AAE892}" dt="2023-03-24T12:15:16.975" v="991" actId="1076"/>
          <ac:spMkLst>
            <pc:docMk/>
            <pc:sldMk cId="3964663098" sldId="291"/>
            <ac:spMk id="21" creationId="{EF84D079-CE14-20F6-917F-9E4AF597A1B0}"/>
          </ac:spMkLst>
        </pc:spChg>
        <pc:spChg chg="add mod">
          <ac:chgData name="Charlotte Johansen" userId="7225096c-7201-4c00-a378-ba21bc05cb59" providerId="ADAL" clId="{0A021CB1-B82F-41CC-A909-0C1D39AAE892}" dt="2023-03-24T12:12:44.715" v="972" actId="1076"/>
          <ac:spMkLst>
            <pc:docMk/>
            <pc:sldMk cId="3964663098" sldId="291"/>
            <ac:spMk id="22" creationId="{7CDA1DAD-5341-F8B2-B988-F935267EA8B4}"/>
          </ac:spMkLst>
        </pc:spChg>
        <pc:spChg chg="add mod">
          <ac:chgData name="Charlotte Johansen" userId="7225096c-7201-4c00-a378-ba21bc05cb59" providerId="ADAL" clId="{0A021CB1-B82F-41CC-A909-0C1D39AAE892}" dt="2023-03-24T12:14:24.869" v="985" actId="1076"/>
          <ac:spMkLst>
            <pc:docMk/>
            <pc:sldMk cId="3964663098" sldId="291"/>
            <ac:spMk id="23" creationId="{9093D539-0062-A700-1C8F-52217556A33C}"/>
          </ac:spMkLst>
        </pc:spChg>
        <pc:picChg chg="mod">
          <ac:chgData name="Charlotte Johansen" userId="7225096c-7201-4c00-a378-ba21bc05cb59" providerId="ADAL" clId="{0A021CB1-B82F-41CC-A909-0C1D39AAE892}" dt="2023-03-24T12:11:15.024" v="957" actId="1076"/>
          <ac:picMkLst>
            <pc:docMk/>
            <pc:sldMk cId="3964663098" sldId="291"/>
            <ac:picMk id="4" creationId="{69D833DB-7A4A-BABE-BFD5-D2EBA9A6C555}"/>
          </ac:picMkLst>
        </pc:picChg>
        <pc:picChg chg="mod">
          <ac:chgData name="Charlotte Johansen" userId="7225096c-7201-4c00-a378-ba21bc05cb59" providerId="ADAL" clId="{0A021CB1-B82F-41CC-A909-0C1D39AAE892}" dt="2023-03-24T12:15:40.993" v="992" actId="1076"/>
          <ac:picMkLst>
            <pc:docMk/>
            <pc:sldMk cId="3964663098" sldId="291"/>
            <ac:picMk id="5" creationId="{11D1D15C-F9BA-5FAD-A8C4-A0111CD654AF}"/>
          </ac:picMkLst>
        </pc:picChg>
        <pc:picChg chg="mod">
          <ac:chgData name="Charlotte Johansen" userId="7225096c-7201-4c00-a378-ba21bc05cb59" providerId="ADAL" clId="{0A021CB1-B82F-41CC-A909-0C1D39AAE892}" dt="2023-03-24T12:11:15.024" v="957" actId="1076"/>
          <ac:picMkLst>
            <pc:docMk/>
            <pc:sldMk cId="3964663098" sldId="291"/>
            <ac:picMk id="7" creationId="{FD390359-C485-C00A-BF2C-DC1AE47F2B6A}"/>
          </ac:picMkLst>
        </pc:picChg>
        <pc:picChg chg="mod">
          <ac:chgData name="Charlotte Johansen" userId="7225096c-7201-4c00-a378-ba21bc05cb59" providerId="ADAL" clId="{0A021CB1-B82F-41CC-A909-0C1D39AAE892}" dt="2023-03-24T12:14:40.738" v="986" actId="1076"/>
          <ac:picMkLst>
            <pc:docMk/>
            <pc:sldMk cId="3964663098" sldId="291"/>
            <ac:picMk id="8" creationId="{656D6060-CDD6-7AE1-F7AF-2EFE924AC534}"/>
          </ac:picMkLst>
        </pc:picChg>
        <pc:picChg chg="mod">
          <ac:chgData name="Charlotte Johansen" userId="7225096c-7201-4c00-a378-ba21bc05cb59" providerId="ADAL" clId="{0A021CB1-B82F-41CC-A909-0C1D39AAE892}" dt="2023-03-24T12:14:40.738" v="986" actId="1076"/>
          <ac:picMkLst>
            <pc:docMk/>
            <pc:sldMk cId="3964663098" sldId="291"/>
            <ac:picMk id="14" creationId="{8582A3E9-A012-A1EE-AE3A-58C9E48D8E88}"/>
          </ac:picMkLst>
        </pc:picChg>
        <pc:picChg chg="mod">
          <ac:chgData name="Charlotte Johansen" userId="7225096c-7201-4c00-a378-ba21bc05cb59" providerId="ADAL" clId="{0A021CB1-B82F-41CC-A909-0C1D39AAE892}" dt="2023-03-24T12:13:05.346" v="975" actId="1076"/>
          <ac:picMkLst>
            <pc:docMk/>
            <pc:sldMk cId="3964663098" sldId="291"/>
            <ac:picMk id="15" creationId="{1E9BF14B-2C2F-5BCA-F371-3E7B4B8CF2EE}"/>
          </ac:picMkLst>
        </pc:picChg>
        <pc:picChg chg="mod">
          <ac:chgData name="Charlotte Johansen" userId="7225096c-7201-4c00-a378-ba21bc05cb59" providerId="ADAL" clId="{0A021CB1-B82F-41CC-A909-0C1D39AAE892}" dt="2023-03-24T12:14:40.738" v="986" actId="1076"/>
          <ac:picMkLst>
            <pc:docMk/>
            <pc:sldMk cId="3964663098" sldId="291"/>
            <ac:picMk id="16" creationId="{55F43C89-6D8E-709E-86F3-D29653B131A7}"/>
          </ac:picMkLst>
        </pc:picChg>
        <pc:picChg chg="mod">
          <ac:chgData name="Charlotte Johansen" userId="7225096c-7201-4c00-a378-ba21bc05cb59" providerId="ADAL" clId="{0A021CB1-B82F-41CC-A909-0C1D39AAE892}" dt="2023-03-24T12:15:40.993" v="992" actId="1076"/>
          <ac:picMkLst>
            <pc:docMk/>
            <pc:sldMk cId="3964663098" sldId="291"/>
            <ac:picMk id="17" creationId="{208E7FE0-95CD-F5E2-6284-14E222BFF773}"/>
          </ac:picMkLst>
        </pc:picChg>
        <pc:picChg chg="mod">
          <ac:chgData name="Charlotte Johansen" userId="7225096c-7201-4c00-a378-ba21bc05cb59" providerId="ADAL" clId="{0A021CB1-B82F-41CC-A909-0C1D39AAE892}" dt="2023-03-24T12:15:40.993" v="992" actId="1076"/>
          <ac:picMkLst>
            <pc:docMk/>
            <pc:sldMk cId="3964663098" sldId="291"/>
            <ac:picMk id="18" creationId="{E45DDE50-33C0-0A1F-3239-260D211F5514}"/>
          </ac:picMkLst>
        </pc:picChg>
      </pc:sldChg>
      <pc:sldChg chg="modSp mod modNotesTx">
        <pc:chgData name="Charlotte Johansen" userId="7225096c-7201-4c00-a378-ba21bc05cb59" providerId="ADAL" clId="{0A021CB1-B82F-41CC-A909-0C1D39AAE892}" dt="2023-03-24T12:21:51.540" v="1016"/>
        <pc:sldMkLst>
          <pc:docMk/>
          <pc:sldMk cId="597012353" sldId="292"/>
        </pc:sldMkLst>
        <pc:spChg chg="mod">
          <ac:chgData name="Charlotte Johansen" userId="7225096c-7201-4c00-a378-ba21bc05cb59" providerId="ADAL" clId="{0A021CB1-B82F-41CC-A909-0C1D39AAE892}" dt="2023-03-24T12:20:55.996" v="1011" actId="1076"/>
          <ac:spMkLst>
            <pc:docMk/>
            <pc:sldMk cId="597012353" sldId="292"/>
            <ac:spMk id="6" creationId="{2A91575E-C406-B149-9EFB-348C1CA45B44}"/>
          </ac:spMkLst>
        </pc:spChg>
        <pc:spChg chg="mod">
          <ac:chgData name="Charlotte Johansen" userId="7225096c-7201-4c00-a378-ba21bc05cb59" providerId="ADAL" clId="{0A021CB1-B82F-41CC-A909-0C1D39AAE892}" dt="2023-03-21T10:40:04.043" v="243"/>
          <ac:spMkLst>
            <pc:docMk/>
            <pc:sldMk cId="597012353" sldId="292"/>
            <ac:spMk id="7" creationId="{DDA17AB1-CE94-8703-E492-2136EACB57EA}"/>
          </ac:spMkLst>
        </pc:spChg>
      </pc:sldChg>
      <pc:sldChg chg="modSp mod modNotesTx">
        <pc:chgData name="Charlotte Johansen" userId="7225096c-7201-4c00-a378-ba21bc05cb59" providerId="ADAL" clId="{0A021CB1-B82F-41CC-A909-0C1D39AAE892}" dt="2023-03-24T12:22:35.761" v="1020"/>
        <pc:sldMkLst>
          <pc:docMk/>
          <pc:sldMk cId="1463648092" sldId="295"/>
        </pc:sldMkLst>
        <pc:spChg chg="mod">
          <ac:chgData name="Charlotte Johansen" userId="7225096c-7201-4c00-a378-ba21bc05cb59" providerId="ADAL" clId="{0A021CB1-B82F-41CC-A909-0C1D39AAE892}" dt="2023-03-21T10:40:09.819" v="244"/>
          <ac:spMkLst>
            <pc:docMk/>
            <pc:sldMk cId="1463648092" sldId="295"/>
            <ac:spMk id="6" creationId="{71799520-C617-2344-A14B-34B7A41710AF}"/>
          </ac:spMkLst>
        </pc:spChg>
        <pc:spChg chg="mod">
          <ac:chgData name="Charlotte Johansen" userId="7225096c-7201-4c00-a378-ba21bc05cb59" providerId="ADAL" clId="{0A021CB1-B82F-41CC-A909-0C1D39AAE892}" dt="2023-03-24T12:22:25.222" v="1019" actId="1076"/>
          <ac:spMkLst>
            <pc:docMk/>
            <pc:sldMk cId="1463648092" sldId="295"/>
            <ac:spMk id="10" creationId="{2D5B2938-48F7-1A43-8B6B-AF380FB21B25}"/>
          </ac:spMkLst>
        </pc:spChg>
      </pc:sldChg>
      <pc:sldChg chg="modSp mod modNotesTx">
        <pc:chgData name="Charlotte Johansen" userId="7225096c-7201-4c00-a378-ba21bc05cb59" providerId="ADAL" clId="{0A021CB1-B82F-41CC-A909-0C1D39AAE892}" dt="2023-03-24T12:39:42.152" v="1132"/>
        <pc:sldMkLst>
          <pc:docMk/>
          <pc:sldMk cId="87135826" sldId="298"/>
        </pc:sldMkLst>
        <pc:spChg chg="mod">
          <ac:chgData name="Charlotte Johansen" userId="7225096c-7201-4c00-a378-ba21bc05cb59" providerId="ADAL" clId="{0A021CB1-B82F-41CC-A909-0C1D39AAE892}" dt="2023-03-24T12:38:49.261" v="1131"/>
          <ac:spMkLst>
            <pc:docMk/>
            <pc:sldMk cId="87135826" sldId="298"/>
            <ac:spMk id="2" creationId="{F7381DCD-5DE6-F1D3-6B9B-DECFDB8E5F62}"/>
          </ac:spMkLst>
        </pc:spChg>
      </pc:sldChg>
      <pc:sldChg chg="addSp delSp modSp mod modNotesTx">
        <pc:chgData name="Charlotte Johansen" userId="7225096c-7201-4c00-a378-ba21bc05cb59" providerId="ADAL" clId="{0A021CB1-B82F-41CC-A909-0C1D39AAE892}" dt="2023-03-24T12:20:10.384" v="1005"/>
        <pc:sldMkLst>
          <pc:docMk/>
          <pc:sldMk cId="2024350152" sldId="299"/>
        </pc:sldMkLst>
        <pc:spChg chg="add mod">
          <ac:chgData name="Charlotte Johansen" userId="7225096c-7201-4c00-a378-ba21bc05cb59" providerId="ADAL" clId="{0A021CB1-B82F-41CC-A909-0C1D39AAE892}" dt="2023-03-24T12:18:39.519" v="1002" actId="1076"/>
          <ac:spMkLst>
            <pc:docMk/>
            <pc:sldMk cId="2024350152" sldId="299"/>
            <ac:spMk id="2" creationId="{3D8023AD-815E-B8CC-8BC0-660C0FA8B8DF}"/>
          </ac:spMkLst>
        </pc:spChg>
        <pc:spChg chg="del">
          <ac:chgData name="Charlotte Johansen" userId="7225096c-7201-4c00-a378-ba21bc05cb59" providerId="ADAL" clId="{0A021CB1-B82F-41CC-A909-0C1D39AAE892}" dt="2023-03-24T12:18:34.223" v="1000" actId="478"/>
          <ac:spMkLst>
            <pc:docMk/>
            <pc:sldMk cId="2024350152" sldId="299"/>
            <ac:spMk id="5" creationId="{C40EA319-8CC8-4229-4905-64C2995B286C}"/>
          </ac:spMkLst>
        </pc:spChg>
        <pc:spChg chg="mod">
          <ac:chgData name="Charlotte Johansen" userId="7225096c-7201-4c00-a378-ba21bc05cb59" providerId="ADAL" clId="{0A021CB1-B82F-41CC-A909-0C1D39AAE892}" dt="2023-03-21T10:39:50.739" v="242"/>
          <ac:spMkLst>
            <pc:docMk/>
            <pc:sldMk cId="2024350152" sldId="299"/>
            <ac:spMk id="9" creationId="{2923C723-4AF9-FF4C-8A95-618E9B3F1666}"/>
          </ac:spMkLst>
        </pc:spChg>
        <pc:spChg chg="mod">
          <ac:chgData name="Charlotte Johansen" userId="7225096c-7201-4c00-a378-ba21bc05cb59" providerId="ADAL" clId="{0A021CB1-B82F-41CC-A909-0C1D39AAE892}" dt="2023-03-24T12:18:53.697" v="1003"/>
          <ac:spMkLst>
            <pc:docMk/>
            <pc:sldMk cId="2024350152" sldId="299"/>
            <ac:spMk id="10" creationId="{D1BD1930-AB2F-2A4A-8C02-DC82A74FC8E7}"/>
          </ac:spMkLst>
        </pc:spChg>
      </pc:sldChg>
      <pc:sldChg chg="modSp mod modNotesTx">
        <pc:chgData name="Charlotte Johansen" userId="7225096c-7201-4c00-a378-ba21bc05cb59" providerId="ADAL" clId="{0A021CB1-B82F-41CC-A909-0C1D39AAE892}" dt="2023-03-21T10:05:44.768" v="20"/>
        <pc:sldMkLst>
          <pc:docMk/>
          <pc:sldMk cId="4115904433" sldId="304"/>
        </pc:sldMkLst>
        <pc:spChg chg="mod">
          <ac:chgData name="Charlotte Johansen" userId="7225096c-7201-4c00-a378-ba21bc05cb59" providerId="ADAL" clId="{0A021CB1-B82F-41CC-A909-0C1D39AAE892}" dt="2023-03-21T09:52:39.740" v="15" actId="113"/>
          <ac:spMkLst>
            <pc:docMk/>
            <pc:sldMk cId="4115904433" sldId="304"/>
            <ac:spMk id="3" creationId="{33649D28-6CCD-1444-A609-419994D69C01}"/>
          </ac:spMkLst>
        </pc:spChg>
        <pc:spChg chg="mod">
          <ac:chgData name="Charlotte Johansen" userId="7225096c-7201-4c00-a378-ba21bc05cb59" providerId="ADAL" clId="{0A021CB1-B82F-41CC-A909-0C1D39AAE892}" dt="2023-03-21T09:52:55.378" v="18" actId="14100"/>
          <ac:spMkLst>
            <pc:docMk/>
            <pc:sldMk cId="4115904433" sldId="304"/>
            <ac:spMk id="4" creationId="{4BDE5307-E05F-044A-A694-6A3C2F7D100C}"/>
          </ac:spMkLst>
        </pc:spChg>
      </pc:sldChg>
      <pc:sldChg chg="addSp modSp mod">
        <pc:chgData name="Charlotte Johansen" userId="7225096c-7201-4c00-a378-ba21bc05cb59" providerId="ADAL" clId="{0A021CB1-B82F-41CC-A909-0C1D39AAE892}" dt="2023-03-24T12:40:31.304" v="1169" actId="1076"/>
        <pc:sldMkLst>
          <pc:docMk/>
          <pc:sldMk cId="3054774363" sldId="305"/>
        </pc:sldMkLst>
        <pc:spChg chg="add mod">
          <ac:chgData name="Charlotte Johansen" userId="7225096c-7201-4c00-a378-ba21bc05cb59" providerId="ADAL" clId="{0A021CB1-B82F-41CC-A909-0C1D39AAE892}" dt="2023-03-24T12:40:31.304" v="1169" actId="1076"/>
          <ac:spMkLst>
            <pc:docMk/>
            <pc:sldMk cId="3054774363" sldId="305"/>
            <ac:spMk id="3" creationId="{181867F1-A13A-29D7-DE91-EBDF5C00974B}"/>
          </ac:spMkLst>
        </pc:spChg>
      </pc:sldChg>
      <pc:sldChg chg="addSp delSp modSp mod modNotesTx">
        <pc:chgData name="Charlotte Johansen" userId="7225096c-7201-4c00-a378-ba21bc05cb59" providerId="ADAL" clId="{0A021CB1-B82F-41CC-A909-0C1D39AAE892}" dt="2023-03-22T09:02:01.633" v="461"/>
        <pc:sldMkLst>
          <pc:docMk/>
          <pc:sldMk cId="166624476" sldId="306"/>
        </pc:sldMkLst>
        <pc:spChg chg="add mod">
          <ac:chgData name="Charlotte Johansen" userId="7225096c-7201-4c00-a378-ba21bc05cb59" providerId="ADAL" clId="{0A021CB1-B82F-41CC-A909-0C1D39AAE892}" dt="2023-03-22T09:00:47.256" v="450" actId="1076"/>
          <ac:spMkLst>
            <pc:docMk/>
            <pc:sldMk cId="166624476" sldId="306"/>
            <ac:spMk id="2" creationId="{D74281FF-0BA7-23CA-0C45-00ED3A2B1757}"/>
          </ac:spMkLst>
        </pc:spChg>
        <pc:spChg chg="mod">
          <ac:chgData name="Charlotte Johansen" userId="7225096c-7201-4c00-a378-ba21bc05cb59" providerId="ADAL" clId="{0A021CB1-B82F-41CC-A909-0C1D39AAE892}" dt="2023-03-22T09:01:20.832" v="455"/>
          <ac:spMkLst>
            <pc:docMk/>
            <pc:sldMk cId="166624476" sldId="306"/>
            <ac:spMk id="4" creationId="{C5EDA795-4AD2-9480-0626-F4A0D99922BE}"/>
          </ac:spMkLst>
        </pc:spChg>
        <pc:spChg chg="mod">
          <ac:chgData name="Charlotte Johansen" userId="7225096c-7201-4c00-a378-ba21bc05cb59" providerId="ADAL" clId="{0A021CB1-B82F-41CC-A909-0C1D39AAE892}" dt="2023-03-21T10:38:06.198" v="225"/>
          <ac:spMkLst>
            <pc:docMk/>
            <pc:sldMk cId="166624476" sldId="306"/>
            <ac:spMk id="6" creationId="{AF023D36-0EB5-3B42-B195-9E72FBC87852}"/>
          </ac:spMkLst>
        </pc:spChg>
        <pc:spChg chg="mod">
          <ac:chgData name="Charlotte Johansen" userId="7225096c-7201-4c00-a378-ba21bc05cb59" providerId="ADAL" clId="{0A021CB1-B82F-41CC-A909-0C1D39AAE892}" dt="2023-03-22T09:01:04.314" v="453" actId="1076"/>
          <ac:spMkLst>
            <pc:docMk/>
            <pc:sldMk cId="166624476" sldId="306"/>
            <ac:spMk id="10" creationId="{D1BD1930-AB2F-2A4A-8C02-DC82A74FC8E7}"/>
          </ac:spMkLst>
        </pc:spChg>
        <pc:spChg chg="del">
          <ac:chgData name="Charlotte Johansen" userId="7225096c-7201-4c00-a378-ba21bc05cb59" providerId="ADAL" clId="{0A021CB1-B82F-41CC-A909-0C1D39AAE892}" dt="2023-03-22T09:00:41.868" v="448" actId="478"/>
          <ac:spMkLst>
            <pc:docMk/>
            <pc:sldMk cId="166624476" sldId="306"/>
            <ac:spMk id="14" creationId="{D56B9826-8FB1-4276-F647-1C4CD31FAA68}"/>
          </ac:spMkLst>
        </pc:spChg>
        <pc:picChg chg="mod">
          <ac:chgData name="Charlotte Johansen" userId="7225096c-7201-4c00-a378-ba21bc05cb59" providerId="ADAL" clId="{0A021CB1-B82F-41CC-A909-0C1D39AAE892}" dt="2023-03-22T09:01:23.665" v="456" actId="1076"/>
          <ac:picMkLst>
            <pc:docMk/>
            <pc:sldMk cId="166624476" sldId="306"/>
            <ac:picMk id="16" creationId="{BDD6AA17-DFDB-028B-1333-8D5FCA0C95C0}"/>
          </ac:picMkLst>
        </pc:picChg>
      </pc:sldChg>
      <pc:sldChg chg="addSp delSp modSp mod modNotesTx">
        <pc:chgData name="Charlotte Johansen" userId="7225096c-7201-4c00-a378-ba21bc05cb59" providerId="ADAL" clId="{0A021CB1-B82F-41CC-A909-0C1D39AAE892}" dt="2023-03-22T09:04:40.952" v="482"/>
        <pc:sldMkLst>
          <pc:docMk/>
          <pc:sldMk cId="2104088732" sldId="307"/>
        </pc:sldMkLst>
        <pc:spChg chg="add mod">
          <ac:chgData name="Charlotte Johansen" userId="7225096c-7201-4c00-a378-ba21bc05cb59" providerId="ADAL" clId="{0A021CB1-B82F-41CC-A909-0C1D39AAE892}" dt="2023-03-22T09:04:11.976" v="477" actId="1076"/>
          <ac:spMkLst>
            <pc:docMk/>
            <pc:sldMk cId="2104088732" sldId="307"/>
            <ac:spMk id="3" creationId="{B3446CFA-60E8-A9A9-7C3D-5B87A12E387A}"/>
          </ac:spMkLst>
        </pc:spChg>
        <pc:spChg chg="mod">
          <ac:chgData name="Charlotte Johansen" userId="7225096c-7201-4c00-a378-ba21bc05cb59" providerId="ADAL" clId="{0A021CB1-B82F-41CC-A909-0C1D39AAE892}" dt="2023-03-21T10:38:19.342" v="227"/>
          <ac:spMkLst>
            <pc:docMk/>
            <pc:sldMk cId="2104088732" sldId="307"/>
            <ac:spMk id="6" creationId="{87329773-5CB3-3C47-9389-6CD226F81B5B}"/>
          </ac:spMkLst>
        </pc:spChg>
        <pc:spChg chg="mod">
          <ac:chgData name="Charlotte Johansen" userId="7225096c-7201-4c00-a378-ba21bc05cb59" providerId="ADAL" clId="{0A021CB1-B82F-41CC-A909-0C1D39AAE892}" dt="2023-03-22T09:03:48.981" v="474" actId="1076"/>
          <ac:spMkLst>
            <pc:docMk/>
            <pc:sldMk cId="2104088732" sldId="307"/>
            <ac:spMk id="7" creationId="{B0F7CBD7-15C7-C756-583B-F0BE4546650B}"/>
          </ac:spMkLst>
        </pc:spChg>
        <pc:spChg chg="mod">
          <ac:chgData name="Charlotte Johansen" userId="7225096c-7201-4c00-a378-ba21bc05cb59" providerId="ADAL" clId="{0A021CB1-B82F-41CC-A909-0C1D39AAE892}" dt="2023-03-22T09:04:06.194" v="476"/>
          <ac:spMkLst>
            <pc:docMk/>
            <pc:sldMk cId="2104088732" sldId="307"/>
            <ac:spMk id="10" creationId="{D1BD1930-AB2F-2A4A-8C02-DC82A74FC8E7}"/>
          </ac:spMkLst>
        </pc:spChg>
        <pc:spChg chg="del">
          <ac:chgData name="Charlotte Johansen" userId="7225096c-7201-4c00-a378-ba21bc05cb59" providerId="ADAL" clId="{0A021CB1-B82F-41CC-A909-0C1D39AAE892}" dt="2023-03-22T09:03:21.069" v="469" actId="478"/>
          <ac:spMkLst>
            <pc:docMk/>
            <pc:sldMk cId="2104088732" sldId="307"/>
            <ac:spMk id="18" creationId="{91872D85-E5AF-DCD5-0696-4A94C08DF764}"/>
          </ac:spMkLst>
        </pc:spChg>
        <pc:picChg chg="mod">
          <ac:chgData name="Charlotte Johansen" userId="7225096c-7201-4c00-a378-ba21bc05cb59" providerId="ADAL" clId="{0A021CB1-B82F-41CC-A909-0C1D39AAE892}" dt="2023-03-22T09:03:51.994" v="475" actId="14100"/>
          <ac:picMkLst>
            <pc:docMk/>
            <pc:sldMk cId="2104088732" sldId="307"/>
            <ac:picMk id="8" creationId="{B093E008-7973-2AC3-19A6-A7CA1A38959A}"/>
          </ac:picMkLst>
        </pc:picChg>
      </pc:sldChg>
      <pc:sldChg chg="addSp delSp modSp mod modNotesTx">
        <pc:chgData name="Charlotte Johansen" userId="7225096c-7201-4c00-a378-ba21bc05cb59" providerId="ADAL" clId="{0A021CB1-B82F-41CC-A909-0C1D39AAE892}" dt="2023-03-22T09:16:58.795" v="579"/>
        <pc:sldMkLst>
          <pc:docMk/>
          <pc:sldMk cId="3036627967" sldId="309"/>
        </pc:sldMkLst>
        <pc:spChg chg="mod">
          <ac:chgData name="Charlotte Johansen" userId="7225096c-7201-4c00-a378-ba21bc05cb59" providerId="ADAL" clId="{0A021CB1-B82F-41CC-A909-0C1D39AAE892}" dt="2023-03-21T10:38:37.633" v="230"/>
          <ac:spMkLst>
            <pc:docMk/>
            <pc:sldMk cId="3036627967" sldId="309"/>
            <ac:spMk id="6" creationId="{4C476A4A-7B17-324C-AF84-D81ABA106AB1}"/>
          </ac:spMkLst>
        </pc:spChg>
        <pc:spChg chg="mod">
          <ac:chgData name="Charlotte Johansen" userId="7225096c-7201-4c00-a378-ba21bc05cb59" providerId="ADAL" clId="{0A021CB1-B82F-41CC-A909-0C1D39AAE892}" dt="2023-03-22T09:11:51.966" v="530" actId="1076"/>
          <ac:spMkLst>
            <pc:docMk/>
            <pc:sldMk cId="3036627967" sldId="309"/>
            <ac:spMk id="11" creationId="{ED33AFFB-710E-B7E8-9A52-3DF877E9C051}"/>
          </ac:spMkLst>
        </pc:spChg>
        <pc:spChg chg="mod">
          <ac:chgData name="Charlotte Johansen" userId="7225096c-7201-4c00-a378-ba21bc05cb59" providerId="ADAL" clId="{0A021CB1-B82F-41CC-A909-0C1D39AAE892}" dt="2023-03-22T09:13:24.851" v="546" actId="1076"/>
          <ac:spMkLst>
            <pc:docMk/>
            <pc:sldMk cId="3036627967" sldId="309"/>
            <ac:spMk id="13" creationId="{6644ABEB-DCA2-391F-7821-B90D80D10F88}"/>
          </ac:spMkLst>
        </pc:spChg>
        <pc:spChg chg="mod">
          <ac:chgData name="Charlotte Johansen" userId="7225096c-7201-4c00-a378-ba21bc05cb59" providerId="ADAL" clId="{0A021CB1-B82F-41CC-A909-0C1D39AAE892}" dt="2023-03-22T09:13:42.491" v="549" actId="1076"/>
          <ac:spMkLst>
            <pc:docMk/>
            <pc:sldMk cId="3036627967" sldId="309"/>
            <ac:spMk id="14" creationId="{4BC2C87F-DAB8-91A9-157D-A6B7B19D41A0}"/>
          </ac:spMkLst>
        </pc:spChg>
        <pc:spChg chg="mod">
          <ac:chgData name="Charlotte Johansen" userId="7225096c-7201-4c00-a378-ba21bc05cb59" providerId="ADAL" clId="{0A021CB1-B82F-41CC-A909-0C1D39AAE892}" dt="2023-03-22T09:14:07.421" v="556" actId="1076"/>
          <ac:spMkLst>
            <pc:docMk/>
            <pc:sldMk cId="3036627967" sldId="309"/>
            <ac:spMk id="15" creationId="{6C8D07AC-92B7-8495-943B-7BC4036B0233}"/>
          </ac:spMkLst>
        </pc:spChg>
        <pc:spChg chg="mod">
          <ac:chgData name="Charlotte Johansen" userId="7225096c-7201-4c00-a378-ba21bc05cb59" providerId="ADAL" clId="{0A021CB1-B82F-41CC-A909-0C1D39AAE892}" dt="2023-03-22T09:14:46.554" v="562" actId="1076"/>
          <ac:spMkLst>
            <pc:docMk/>
            <pc:sldMk cId="3036627967" sldId="309"/>
            <ac:spMk id="16" creationId="{3C04A477-6CD6-51BD-9C07-4CB4052E81E2}"/>
          </ac:spMkLst>
        </pc:spChg>
        <pc:spChg chg="mod">
          <ac:chgData name="Charlotte Johansen" userId="7225096c-7201-4c00-a378-ba21bc05cb59" providerId="ADAL" clId="{0A021CB1-B82F-41CC-A909-0C1D39AAE892}" dt="2023-03-22T09:16:10.515" v="575" actId="1076"/>
          <ac:spMkLst>
            <pc:docMk/>
            <pc:sldMk cId="3036627967" sldId="309"/>
            <ac:spMk id="18" creationId="{AF85460C-1260-3114-E54C-C26CA8A3AD81}"/>
          </ac:spMkLst>
        </pc:spChg>
        <pc:spChg chg="mod">
          <ac:chgData name="Charlotte Johansen" userId="7225096c-7201-4c00-a378-ba21bc05cb59" providerId="ADAL" clId="{0A021CB1-B82F-41CC-A909-0C1D39AAE892}" dt="2023-03-22T09:15:37.757" v="570" actId="1076"/>
          <ac:spMkLst>
            <pc:docMk/>
            <pc:sldMk cId="3036627967" sldId="309"/>
            <ac:spMk id="19" creationId="{79CC0E64-1700-0593-12B0-54F8E1D1E778}"/>
          </ac:spMkLst>
        </pc:spChg>
        <pc:spChg chg="mod">
          <ac:chgData name="Charlotte Johansen" userId="7225096c-7201-4c00-a378-ba21bc05cb59" providerId="ADAL" clId="{0A021CB1-B82F-41CC-A909-0C1D39AAE892}" dt="2023-03-22T09:11:43.197" v="528" actId="1076"/>
          <ac:spMkLst>
            <pc:docMk/>
            <pc:sldMk cId="3036627967" sldId="309"/>
            <ac:spMk id="20" creationId="{43E21A00-A6EF-F423-D18A-5A192000F477}"/>
          </ac:spMkLst>
        </pc:spChg>
        <pc:picChg chg="add mod">
          <ac:chgData name="Charlotte Johansen" userId="7225096c-7201-4c00-a378-ba21bc05cb59" providerId="ADAL" clId="{0A021CB1-B82F-41CC-A909-0C1D39AAE892}" dt="2023-03-22T09:13:31.863" v="547" actId="1076"/>
          <ac:picMkLst>
            <pc:docMk/>
            <pc:sldMk cId="3036627967" sldId="309"/>
            <ac:picMk id="2" creationId="{36C460BA-43ED-E2F4-71F8-388C2937B62E}"/>
          </ac:picMkLst>
        </pc:picChg>
        <pc:picChg chg="mod">
          <ac:chgData name="Charlotte Johansen" userId="7225096c-7201-4c00-a378-ba21bc05cb59" providerId="ADAL" clId="{0A021CB1-B82F-41CC-A909-0C1D39AAE892}" dt="2023-03-22T09:13:15.941" v="545" actId="1076"/>
          <ac:picMkLst>
            <pc:docMk/>
            <pc:sldMk cId="3036627967" sldId="309"/>
            <ac:picMk id="3" creationId="{36381A8F-033D-C991-C465-1913A6D9EAF9}"/>
          </ac:picMkLst>
        </pc:picChg>
        <pc:picChg chg="del">
          <ac:chgData name="Charlotte Johansen" userId="7225096c-7201-4c00-a378-ba21bc05cb59" providerId="ADAL" clId="{0A021CB1-B82F-41CC-A909-0C1D39AAE892}" dt="2023-03-22T09:13:45.943" v="551" actId="478"/>
          <ac:picMkLst>
            <pc:docMk/>
            <pc:sldMk cId="3036627967" sldId="309"/>
            <ac:picMk id="4" creationId="{465617CD-0302-06FE-A482-5548F74DB9FC}"/>
          </ac:picMkLst>
        </pc:picChg>
        <pc:picChg chg="del">
          <ac:chgData name="Charlotte Johansen" userId="7225096c-7201-4c00-a378-ba21bc05cb59" providerId="ADAL" clId="{0A021CB1-B82F-41CC-A909-0C1D39AAE892}" dt="2023-03-22T09:13:44.924" v="550" actId="478"/>
          <ac:picMkLst>
            <pc:docMk/>
            <pc:sldMk cId="3036627967" sldId="309"/>
            <ac:picMk id="5" creationId="{8310D680-994A-C5C6-B08A-2286EF74963A}"/>
          </ac:picMkLst>
        </pc:picChg>
        <pc:picChg chg="del mod">
          <ac:chgData name="Charlotte Johansen" userId="7225096c-7201-4c00-a378-ba21bc05cb59" providerId="ADAL" clId="{0A021CB1-B82F-41CC-A909-0C1D39AAE892}" dt="2023-03-22T09:15:48.122" v="572" actId="478"/>
          <ac:picMkLst>
            <pc:docMk/>
            <pc:sldMk cId="3036627967" sldId="309"/>
            <ac:picMk id="7" creationId="{85BE9768-CFA2-A98F-36B6-3601DD9E64D5}"/>
          </ac:picMkLst>
        </pc:picChg>
        <pc:picChg chg="del">
          <ac:chgData name="Charlotte Johansen" userId="7225096c-7201-4c00-a378-ba21bc05cb59" providerId="ADAL" clId="{0A021CB1-B82F-41CC-A909-0C1D39AAE892}" dt="2023-03-22T09:15:49.077" v="573" actId="478"/>
          <ac:picMkLst>
            <pc:docMk/>
            <pc:sldMk cId="3036627967" sldId="309"/>
            <ac:picMk id="8" creationId="{16AB32B6-CFB1-7661-0ABD-CEE57D35CBE6}"/>
          </ac:picMkLst>
        </pc:picChg>
        <pc:picChg chg="add mod">
          <ac:chgData name="Charlotte Johansen" userId="7225096c-7201-4c00-a378-ba21bc05cb59" providerId="ADAL" clId="{0A021CB1-B82F-41CC-A909-0C1D39AAE892}" dt="2023-03-22T09:15:44.793" v="571" actId="1076"/>
          <ac:picMkLst>
            <pc:docMk/>
            <pc:sldMk cId="3036627967" sldId="309"/>
            <ac:picMk id="10" creationId="{72CCEFE1-6874-498C-E9D0-E5C154AEE79B}"/>
          </ac:picMkLst>
        </pc:picChg>
        <pc:picChg chg="add mod">
          <ac:chgData name="Charlotte Johansen" userId="7225096c-7201-4c00-a378-ba21bc05cb59" providerId="ADAL" clId="{0A021CB1-B82F-41CC-A909-0C1D39AAE892}" dt="2023-03-22T09:14:20.263" v="558" actId="1076"/>
          <ac:picMkLst>
            <pc:docMk/>
            <pc:sldMk cId="3036627967" sldId="309"/>
            <ac:picMk id="12" creationId="{8130D577-4288-1CD6-E6D4-09AF010CEF62}"/>
          </ac:picMkLst>
        </pc:picChg>
        <pc:picChg chg="add mod">
          <ac:chgData name="Charlotte Johansen" userId="7225096c-7201-4c00-a378-ba21bc05cb59" providerId="ADAL" clId="{0A021CB1-B82F-41CC-A909-0C1D39AAE892}" dt="2023-03-22T09:15:05.037" v="564" actId="1076"/>
          <ac:picMkLst>
            <pc:docMk/>
            <pc:sldMk cId="3036627967" sldId="309"/>
            <ac:picMk id="17" creationId="{2FE45E87-C768-76C3-7652-D6DB42B05548}"/>
          </ac:picMkLst>
        </pc:picChg>
      </pc:sldChg>
      <pc:sldChg chg="modSp mod modNotesTx">
        <pc:chgData name="Charlotte Johansen" userId="7225096c-7201-4c00-a378-ba21bc05cb59" providerId="ADAL" clId="{0A021CB1-B82F-41CC-A909-0C1D39AAE892}" dt="2023-03-22T12:25:45.374" v="658" actId="20577"/>
        <pc:sldMkLst>
          <pc:docMk/>
          <pc:sldMk cId="1359776925" sldId="310"/>
        </pc:sldMkLst>
        <pc:spChg chg="mod">
          <ac:chgData name="Charlotte Johansen" userId="7225096c-7201-4c00-a378-ba21bc05cb59" providerId="ADAL" clId="{0A021CB1-B82F-41CC-A909-0C1D39AAE892}" dt="2023-03-22T09:27:00.320" v="651"/>
          <ac:spMkLst>
            <pc:docMk/>
            <pc:sldMk cId="1359776925" sldId="310"/>
            <ac:spMk id="3" creationId="{01859A05-EA77-4D2E-A383-26A3B1C7E8D5}"/>
          </ac:spMkLst>
        </pc:spChg>
        <pc:spChg chg="mod">
          <ac:chgData name="Charlotte Johansen" userId="7225096c-7201-4c00-a378-ba21bc05cb59" providerId="ADAL" clId="{0A021CB1-B82F-41CC-A909-0C1D39AAE892}" dt="2023-03-21T10:39:04.814" v="234"/>
          <ac:spMkLst>
            <pc:docMk/>
            <pc:sldMk cId="1359776925" sldId="310"/>
            <ac:spMk id="5" creationId="{09367B6A-92A5-2FAC-8573-A2D97CC0CFBF}"/>
          </ac:spMkLst>
        </pc:spChg>
        <pc:spChg chg="mod">
          <ac:chgData name="Charlotte Johansen" userId="7225096c-7201-4c00-a378-ba21bc05cb59" providerId="ADAL" clId="{0A021CB1-B82F-41CC-A909-0C1D39AAE892}" dt="2023-03-22T09:27:11.210" v="652"/>
          <ac:spMkLst>
            <pc:docMk/>
            <pc:sldMk cId="1359776925" sldId="310"/>
            <ac:spMk id="6" creationId="{509A05A5-E56B-A82A-A371-6F7D467D7FC4}"/>
          </ac:spMkLst>
        </pc:spChg>
        <pc:spChg chg="mod">
          <ac:chgData name="Charlotte Johansen" userId="7225096c-7201-4c00-a378-ba21bc05cb59" providerId="ADAL" clId="{0A021CB1-B82F-41CC-A909-0C1D39AAE892}" dt="2023-03-22T09:26:23.981" v="647" actId="1076"/>
          <ac:spMkLst>
            <pc:docMk/>
            <pc:sldMk cId="1359776925" sldId="310"/>
            <ac:spMk id="7" creationId="{24CD89D4-BD51-F6D9-1726-9CC3933C2D02}"/>
          </ac:spMkLst>
        </pc:spChg>
      </pc:sldChg>
      <pc:sldChg chg="modSp mod modNotesTx">
        <pc:chgData name="Charlotte Johansen" userId="7225096c-7201-4c00-a378-ba21bc05cb59" providerId="ADAL" clId="{0A021CB1-B82F-41CC-A909-0C1D39AAE892}" dt="2023-03-24T11:46:51.510" v="693" actId="20577"/>
        <pc:sldMkLst>
          <pc:docMk/>
          <pc:sldMk cId="1850587287" sldId="311"/>
        </pc:sldMkLst>
        <pc:spChg chg="mod">
          <ac:chgData name="Charlotte Johansen" userId="7225096c-7201-4c00-a378-ba21bc05cb59" providerId="ADAL" clId="{0A021CB1-B82F-41CC-A909-0C1D39AAE892}" dt="2023-03-24T11:46:33.506" v="690" actId="14100"/>
          <ac:spMkLst>
            <pc:docMk/>
            <pc:sldMk cId="1850587287" sldId="311"/>
            <ac:spMk id="10" creationId="{D1BD1930-AB2F-2A4A-8C02-DC82A74FC8E7}"/>
          </ac:spMkLst>
        </pc:spChg>
        <pc:spChg chg="mod">
          <ac:chgData name="Charlotte Johansen" userId="7225096c-7201-4c00-a378-ba21bc05cb59" providerId="ADAL" clId="{0A021CB1-B82F-41CC-A909-0C1D39AAE892}" dt="2023-03-24T11:46:09.458" v="688" actId="1076"/>
          <ac:spMkLst>
            <pc:docMk/>
            <pc:sldMk cId="1850587287" sldId="311"/>
            <ac:spMk id="11" creationId="{B51BDA72-9C6F-F04D-83DB-05818BACA73C}"/>
          </ac:spMkLst>
        </pc:spChg>
        <pc:spChg chg="mod">
          <ac:chgData name="Charlotte Johansen" userId="7225096c-7201-4c00-a378-ba21bc05cb59" providerId="ADAL" clId="{0A021CB1-B82F-41CC-A909-0C1D39AAE892}" dt="2023-03-24T11:43:31.776" v="671" actId="1076"/>
          <ac:spMkLst>
            <pc:docMk/>
            <pc:sldMk cId="1850587287" sldId="311"/>
            <ac:spMk id="12" creationId="{5EEFCF4F-8575-1A48-A66F-77E98C124709}"/>
          </ac:spMkLst>
        </pc:spChg>
        <pc:spChg chg="mod">
          <ac:chgData name="Charlotte Johansen" userId="7225096c-7201-4c00-a378-ba21bc05cb59" providerId="ADAL" clId="{0A021CB1-B82F-41CC-A909-0C1D39AAE892}" dt="2023-03-24T11:44:30.356" v="675" actId="1076"/>
          <ac:spMkLst>
            <pc:docMk/>
            <pc:sldMk cId="1850587287" sldId="311"/>
            <ac:spMk id="13" creationId="{EF22AD4C-F9D2-5ADB-D002-2FA44F5E153D}"/>
          </ac:spMkLst>
        </pc:spChg>
        <pc:spChg chg="mod">
          <ac:chgData name="Charlotte Johansen" userId="7225096c-7201-4c00-a378-ba21bc05cb59" providerId="ADAL" clId="{0A021CB1-B82F-41CC-A909-0C1D39AAE892}" dt="2023-03-24T11:45:36.650" v="683" actId="1076"/>
          <ac:spMkLst>
            <pc:docMk/>
            <pc:sldMk cId="1850587287" sldId="311"/>
            <ac:spMk id="14" creationId="{49ABFFF5-A358-C143-B25E-D019DD4EBE66}"/>
          </ac:spMkLst>
        </pc:spChg>
        <pc:spChg chg="mod">
          <ac:chgData name="Charlotte Johansen" userId="7225096c-7201-4c00-a378-ba21bc05cb59" providerId="ADAL" clId="{0A021CB1-B82F-41CC-A909-0C1D39AAE892}" dt="2023-03-21T10:39:10.150" v="235"/>
          <ac:spMkLst>
            <pc:docMk/>
            <pc:sldMk cId="1850587287" sldId="311"/>
            <ac:spMk id="17" creationId="{2AF84DA3-9DD9-A7C6-A81B-9AF4CC152511}"/>
          </ac:spMkLst>
        </pc:spChg>
        <pc:picChg chg="mod">
          <ac:chgData name="Charlotte Johansen" userId="7225096c-7201-4c00-a378-ba21bc05cb59" providerId="ADAL" clId="{0A021CB1-B82F-41CC-A909-0C1D39AAE892}" dt="2023-03-24T11:43:29.034" v="670" actId="1076"/>
          <ac:picMkLst>
            <pc:docMk/>
            <pc:sldMk cId="1850587287" sldId="311"/>
            <ac:picMk id="3" creationId="{CAA38242-F459-8F47-A7A4-2AB252C05DB3}"/>
          </ac:picMkLst>
        </pc:picChg>
      </pc:sldChg>
      <pc:sldChg chg="addSp delSp modSp mod modNotesTx">
        <pc:chgData name="Charlotte Johansen" userId="7225096c-7201-4c00-a378-ba21bc05cb59" providerId="ADAL" clId="{0A021CB1-B82F-41CC-A909-0C1D39AAE892}" dt="2023-03-24T12:01:02.635" v="864"/>
        <pc:sldMkLst>
          <pc:docMk/>
          <pc:sldMk cId="1547282378" sldId="312"/>
        </pc:sldMkLst>
        <pc:spChg chg="mod">
          <ac:chgData name="Charlotte Johansen" userId="7225096c-7201-4c00-a378-ba21bc05cb59" providerId="ADAL" clId="{0A021CB1-B82F-41CC-A909-0C1D39AAE892}" dt="2023-03-24T11:59:01.967" v="858" actId="1076"/>
          <ac:spMkLst>
            <pc:docMk/>
            <pc:sldMk cId="1547282378" sldId="312"/>
            <ac:spMk id="2" creationId="{8E957994-87E7-4ED0-287B-97AA6D17DD32}"/>
          </ac:spMkLst>
        </pc:spChg>
        <pc:spChg chg="add mod">
          <ac:chgData name="Charlotte Johansen" userId="7225096c-7201-4c00-a378-ba21bc05cb59" providerId="ADAL" clId="{0A021CB1-B82F-41CC-A909-0C1D39AAE892}" dt="2023-03-24T11:58:23.154" v="854"/>
          <ac:spMkLst>
            <pc:docMk/>
            <pc:sldMk cId="1547282378" sldId="312"/>
            <ac:spMk id="3" creationId="{1F136D15-C934-91C1-CD59-6357FBF91A37}"/>
          </ac:spMkLst>
        </pc:spChg>
        <pc:spChg chg="del">
          <ac:chgData name="Charlotte Johansen" userId="7225096c-7201-4c00-a378-ba21bc05cb59" providerId="ADAL" clId="{0A021CB1-B82F-41CC-A909-0C1D39AAE892}" dt="2023-03-24T11:58:22.642" v="853" actId="478"/>
          <ac:spMkLst>
            <pc:docMk/>
            <pc:sldMk cId="1547282378" sldId="312"/>
            <ac:spMk id="7" creationId="{1E25515B-76B2-D507-7637-677736161127}"/>
          </ac:spMkLst>
        </pc:spChg>
        <pc:spChg chg="mod">
          <ac:chgData name="Charlotte Johansen" userId="7225096c-7201-4c00-a378-ba21bc05cb59" providerId="ADAL" clId="{0A021CB1-B82F-41CC-A909-0C1D39AAE892}" dt="2023-03-21T10:39:32.878" v="239"/>
          <ac:spMkLst>
            <pc:docMk/>
            <pc:sldMk cId="1547282378" sldId="312"/>
            <ac:spMk id="10" creationId="{4B20D120-FD73-EE00-1396-B03ECB7F1ABC}"/>
          </ac:spMkLst>
        </pc:spChg>
        <pc:spChg chg="mod">
          <ac:chgData name="Charlotte Johansen" userId="7225096c-7201-4c00-a378-ba21bc05cb59" providerId="ADAL" clId="{0A021CB1-B82F-41CC-A909-0C1D39AAE892}" dt="2023-03-24T11:59:29.057" v="859"/>
          <ac:spMkLst>
            <pc:docMk/>
            <pc:sldMk cId="1547282378" sldId="312"/>
            <ac:spMk id="11" creationId="{9CCC2FDE-BADB-4EE1-9948-5A3C6E0CBEDB}"/>
          </ac:spMkLst>
        </pc:spChg>
      </pc:sldChg>
      <pc:sldChg chg="modSp mod modNotesTx">
        <pc:chgData name="Charlotte Johansen" userId="7225096c-7201-4c00-a378-ba21bc05cb59" providerId="ADAL" clId="{0A021CB1-B82F-41CC-A909-0C1D39AAE892}" dt="2023-03-24T11:53:44.824" v="835" actId="20577"/>
        <pc:sldMkLst>
          <pc:docMk/>
          <pc:sldMk cId="623731879" sldId="314"/>
        </pc:sldMkLst>
        <pc:spChg chg="mod">
          <ac:chgData name="Charlotte Johansen" userId="7225096c-7201-4c00-a378-ba21bc05cb59" providerId="ADAL" clId="{0A021CB1-B82F-41CC-A909-0C1D39AAE892}" dt="2023-03-24T11:52:39.379" v="829" actId="1076"/>
          <ac:spMkLst>
            <pc:docMk/>
            <pc:sldMk cId="623731879" sldId="314"/>
            <ac:spMk id="2" creationId="{06E3F22C-4990-4205-B85E-19DBE7D79E66}"/>
          </ac:spMkLst>
        </pc:spChg>
        <pc:spChg chg="mod">
          <ac:chgData name="Charlotte Johansen" userId="7225096c-7201-4c00-a378-ba21bc05cb59" providerId="ADAL" clId="{0A021CB1-B82F-41CC-A909-0C1D39AAE892}" dt="2023-03-24T11:51:15.003" v="819" actId="20577"/>
          <ac:spMkLst>
            <pc:docMk/>
            <pc:sldMk cId="623731879" sldId="314"/>
            <ac:spMk id="4" creationId="{1AD985C5-B8BF-4AFD-9F04-3642B2EC80B2}"/>
          </ac:spMkLst>
        </pc:spChg>
        <pc:spChg chg="mod">
          <ac:chgData name="Charlotte Johansen" userId="7225096c-7201-4c00-a378-ba21bc05cb59" providerId="ADAL" clId="{0A021CB1-B82F-41CC-A909-0C1D39AAE892}" dt="2023-03-24T11:51:52.465" v="825" actId="20577"/>
          <ac:spMkLst>
            <pc:docMk/>
            <pc:sldMk cId="623731879" sldId="314"/>
            <ac:spMk id="9" creationId="{CC0258A2-7816-48FC-A718-E4AD29101C7D}"/>
          </ac:spMkLst>
        </pc:spChg>
        <pc:spChg chg="mod">
          <ac:chgData name="Charlotte Johansen" userId="7225096c-7201-4c00-a378-ba21bc05cb59" providerId="ADAL" clId="{0A021CB1-B82F-41CC-A909-0C1D39AAE892}" dt="2023-03-24T11:51:35.427" v="822" actId="20577"/>
          <ac:spMkLst>
            <pc:docMk/>
            <pc:sldMk cId="623731879" sldId="314"/>
            <ac:spMk id="14" creationId="{2E1A7FA0-AA55-43D7-AC8E-4F107C410280}"/>
          </ac:spMkLst>
        </pc:spChg>
        <pc:spChg chg="mod">
          <ac:chgData name="Charlotte Johansen" userId="7225096c-7201-4c00-a378-ba21bc05cb59" providerId="ADAL" clId="{0A021CB1-B82F-41CC-A909-0C1D39AAE892}" dt="2023-03-21T10:39:21.316" v="237"/>
          <ac:spMkLst>
            <pc:docMk/>
            <pc:sldMk cId="623731879" sldId="314"/>
            <ac:spMk id="15" creationId="{080379E5-C3A1-FC56-9CCD-7C59059616FD}"/>
          </ac:spMkLst>
        </pc:spChg>
        <pc:spChg chg="mod">
          <ac:chgData name="Charlotte Johansen" userId="7225096c-7201-4c00-a378-ba21bc05cb59" providerId="ADAL" clId="{0A021CB1-B82F-41CC-A909-0C1D39AAE892}" dt="2023-03-24T11:50:54.835" v="816" actId="1076"/>
          <ac:spMkLst>
            <pc:docMk/>
            <pc:sldMk cId="623731879" sldId="314"/>
            <ac:spMk id="16" creationId="{79C792E5-43DF-3512-E351-68A3D31F08B4}"/>
          </ac:spMkLst>
        </pc:spChg>
      </pc:sldChg>
      <pc:sldChg chg="modSp mod modNotesTx">
        <pc:chgData name="Charlotte Johansen" userId="7225096c-7201-4c00-a378-ba21bc05cb59" providerId="ADAL" clId="{0A021CB1-B82F-41CC-A909-0C1D39AAE892}" dt="2023-03-24T11:58:02.559" v="852"/>
        <pc:sldMkLst>
          <pc:docMk/>
          <pc:sldMk cId="251919141" sldId="315"/>
        </pc:sldMkLst>
        <pc:spChg chg="mod">
          <ac:chgData name="Charlotte Johansen" userId="7225096c-7201-4c00-a378-ba21bc05cb59" providerId="ADAL" clId="{0A021CB1-B82F-41CC-A909-0C1D39AAE892}" dt="2023-03-24T11:56:56.974" v="847"/>
          <ac:spMkLst>
            <pc:docMk/>
            <pc:sldMk cId="251919141" sldId="315"/>
            <ac:spMk id="2" creationId="{5C228472-94D4-95A9-3641-C54C98741F7C}"/>
          </ac:spMkLst>
        </pc:spChg>
        <pc:spChg chg="mod">
          <ac:chgData name="Charlotte Johansen" userId="7225096c-7201-4c00-a378-ba21bc05cb59" providerId="ADAL" clId="{0A021CB1-B82F-41CC-A909-0C1D39AAE892}" dt="2023-03-24T11:54:44.753" v="845" actId="1076"/>
          <ac:spMkLst>
            <pc:docMk/>
            <pc:sldMk cId="251919141" sldId="315"/>
            <ac:spMk id="7" creationId="{2A949C6E-5388-E451-F05B-1CF228B6E4CA}"/>
          </ac:spMkLst>
        </pc:spChg>
        <pc:spChg chg="mod">
          <ac:chgData name="Charlotte Johansen" userId="7225096c-7201-4c00-a378-ba21bc05cb59" providerId="ADAL" clId="{0A021CB1-B82F-41CC-A909-0C1D39AAE892}" dt="2023-03-24T11:55:54.134" v="846"/>
          <ac:spMkLst>
            <pc:docMk/>
            <pc:sldMk cId="251919141" sldId="315"/>
            <ac:spMk id="10" creationId="{2D5B2938-48F7-1A43-8B6B-AF380FB21B25}"/>
          </ac:spMkLst>
        </pc:spChg>
        <pc:spChg chg="mod">
          <ac:chgData name="Charlotte Johansen" userId="7225096c-7201-4c00-a378-ba21bc05cb59" providerId="ADAL" clId="{0A021CB1-B82F-41CC-A909-0C1D39AAE892}" dt="2023-03-21T10:39:26.346" v="238"/>
          <ac:spMkLst>
            <pc:docMk/>
            <pc:sldMk cId="251919141" sldId="315"/>
            <ac:spMk id="15" creationId="{50CB4802-E210-6656-4CD0-E5E67991A144}"/>
          </ac:spMkLst>
        </pc:spChg>
      </pc:sldChg>
      <pc:sldChg chg="addSp delSp modSp mod modNotesTx">
        <pc:chgData name="Charlotte Johansen" userId="7225096c-7201-4c00-a378-ba21bc05cb59" providerId="ADAL" clId="{0A021CB1-B82F-41CC-A909-0C1D39AAE892}" dt="2023-03-24T12:02:41.531" v="869"/>
        <pc:sldMkLst>
          <pc:docMk/>
          <pc:sldMk cId="4165987413" sldId="316"/>
        </pc:sldMkLst>
        <pc:spChg chg="add mod">
          <ac:chgData name="Charlotte Johansen" userId="7225096c-7201-4c00-a378-ba21bc05cb59" providerId="ADAL" clId="{0A021CB1-B82F-41CC-A909-0C1D39AAE892}" dt="2023-03-24T11:58:28.844" v="856"/>
          <ac:spMkLst>
            <pc:docMk/>
            <pc:sldMk cId="4165987413" sldId="316"/>
            <ac:spMk id="2" creationId="{95FBB041-2BB4-A593-6CC6-76D59FE1B18A}"/>
          </ac:spMkLst>
        </pc:spChg>
        <pc:spChg chg="mod">
          <ac:chgData name="Charlotte Johansen" userId="7225096c-7201-4c00-a378-ba21bc05cb59" providerId="ADAL" clId="{0A021CB1-B82F-41CC-A909-0C1D39AAE892}" dt="2023-03-24T12:01:31.006" v="865"/>
          <ac:spMkLst>
            <pc:docMk/>
            <pc:sldMk cId="4165987413" sldId="316"/>
            <ac:spMk id="3" creationId="{667AB134-57AF-D34B-6F58-EEFF3FD692C4}"/>
          </ac:spMkLst>
        </pc:spChg>
        <pc:spChg chg="del">
          <ac:chgData name="Charlotte Johansen" userId="7225096c-7201-4c00-a378-ba21bc05cb59" providerId="ADAL" clId="{0A021CB1-B82F-41CC-A909-0C1D39AAE892}" dt="2023-03-24T11:58:28.088" v="855" actId="478"/>
          <ac:spMkLst>
            <pc:docMk/>
            <pc:sldMk cId="4165987413" sldId="316"/>
            <ac:spMk id="7" creationId="{949450BE-1EDF-A744-495D-A7130E83BE6E}"/>
          </ac:spMkLst>
        </pc:spChg>
        <pc:spChg chg="mod">
          <ac:chgData name="Charlotte Johansen" userId="7225096c-7201-4c00-a378-ba21bc05cb59" providerId="ADAL" clId="{0A021CB1-B82F-41CC-A909-0C1D39AAE892}" dt="2023-03-24T12:01:56.411" v="867" actId="1076"/>
          <ac:spMkLst>
            <pc:docMk/>
            <pc:sldMk cId="4165987413" sldId="316"/>
            <ac:spMk id="10" creationId="{2D5B2938-48F7-1A43-8B6B-AF380FB21B25}"/>
          </ac:spMkLst>
        </pc:spChg>
        <pc:spChg chg="mod">
          <ac:chgData name="Charlotte Johansen" userId="7225096c-7201-4c00-a378-ba21bc05cb59" providerId="ADAL" clId="{0A021CB1-B82F-41CC-A909-0C1D39AAE892}" dt="2023-03-21T10:39:38.684" v="240"/>
          <ac:spMkLst>
            <pc:docMk/>
            <pc:sldMk cId="4165987413" sldId="316"/>
            <ac:spMk id="15" creationId="{13C9C7EF-74B2-CDFA-CF7E-60538D09DF31}"/>
          </ac:spMkLst>
        </pc:spChg>
      </pc:sldChg>
      <pc:sldChg chg="modSp mod modNotesTx">
        <pc:chgData name="Charlotte Johansen" userId="7225096c-7201-4c00-a378-ba21bc05cb59" providerId="ADAL" clId="{0A021CB1-B82F-41CC-A909-0C1D39AAE892}" dt="2023-03-21T10:46:40.660" v="270"/>
        <pc:sldMkLst>
          <pc:docMk/>
          <pc:sldMk cId="2790723888" sldId="361"/>
        </pc:sldMkLst>
        <pc:spChg chg="mod">
          <ac:chgData name="Charlotte Johansen" userId="7225096c-7201-4c00-a378-ba21bc05cb59" providerId="ADAL" clId="{0A021CB1-B82F-41CC-A909-0C1D39AAE892}" dt="2023-03-21T10:44:36.072" v="264" actId="1076"/>
          <ac:spMkLst>
            <pc:docMk/>
            <pc:sldMk cId="2790723888" sldId="361"/>
            <ac:spMk id="7" creationId="{3E1831FB-849C-420F-90ED-2662C85EE312}"/>
          </ac:spMkLst>
        </pc:spChg>
        <pc:spChg chg="mod">
          <ac:chgData name="Charlotte Johansen" userId="7225096c-7201-4c00-a378-ba21bc05cb59" providerId="ADAL" clId="{0A021CB1-B82F-41CC-A909-0C1D39AAE892}" dt="2023-03-21T10:44:51.390" v="265"/>
          <ac:spMkLst>
            <pc:docMk/>
            <pc:sldMk cId="2790723888" sldId="361"/>
            <ac:spMk id="10" creationId="{2D5B2938-48F7-1A43-8B6B-AF380FB21B25}"/>
          </ac:spMkLst>
        </pc:spChg>
        <pc:spChg chg="mod">
          <ac:chgData name="Charlotte Johansen" userId="7225096c-7201-4c00-a378-ba21bc05cb59" providerId="ADAL" clId="{0A021CB1-B82F-41CC-A909-0C1D39AAE892}" dt="2023-03-21T10:36:30.893" v="212"/>
          <ac:spMkLst>
            <pc:docMk/>
            <pc:sldMk cId="2790723888" sldId="361"/>
            <ac:spMk id="14" creationId="{C73E0C71-9E53-8B4E-B507-E57083709AC2}"/>
          </ac:spMkLst>
        </pc:spChg>
      </pc:sldChg>
      <pc:sldChg chg="addSp delSp modSp mod modNotesTx">
        <pc:chgData name="Charlotte Johansen" userId="7225096c-7201-4c00-a378-ba21bc05cb59" providerId="ADAL" clId="{0A021CB1-B82F-41CC-A909-0C1D39AAE892}" dt="2023-03-24T12:26:25.545" v="1033"/>
        <pc:sldMkLst>
          <pc:docMk/>
          <pc:sldMk cId="2569308856" sldId="363"/>
        </pc:sldMkLst>
        <pc:spChg chg="add mod">
          <ac:chgData name="Charlotte Johansen" userId="7225096c-7201-4c00-a378-ba21bc05cb59" providerId="ADAL" clId="{0A021CB1-B82F-41CC-A909-0C1D39AAE892}" dt="2023-03-24T12:24:09.638" v="1031" actId="1076"/>
          <ac:spMkLst>
            <pc:docMk/>
            <pc:sldMk cId="2569308856" sldId="363"/>
            <ac:spMk id="2" creationId="{5D8506B4-5060-FE28-5D70-D2EF5675FC84}"/>
          </ac:spMkLst>
        </pc:spChg>
        <pc:spChg chg="add mod">
          <ac:chgData name="Charlotte Johansen" userId="7225096c-7201-4c00-a378-ba21bc05cb59" providerId="ADAL" clId="{0A021CB1-B82F-41CC-A909-0C1D39AAE892}" dt="2023-03-24T12:24:07.069" v="1030" actId="1076"/>
          <ac:spMkLst>
            <pc:docMk/>
            <pc:sldMk cId="2569308856" sldId="363"/>
            <ac:spMk id="3" creationId="{827564E8-396A-87FE-C8A8-CC36CE0A7760}"/>
          </ac:spMkLst>
        </pc:spChg>
        <pc:spChg chg="del mod">
          <ac:chgData name="Charlotte Johansen" userId="7225096c-7201-4c00-a378-ba21bc05cb59" providerId="ADAL" clId="{0A021CB1-B82F-41CC-A909-0C1D39AAE892}" dt="2023-03-24T12:23:20.290" v="1024" actId="478"/>
          <ac:spMkLst>
            <pc:docMk/>
            <pc:sldMk cId="2569308856" sldId="363"/>
            <ac:spMk id="9" creationId="{E5B4F379-441A-6EE7-17C5-3BEC5A7B7E36}"/>
          </ac:spMkLst>
        </pc:spChg>
        <pc:spChg chg="del">
          <ac:chgData name="Charlotte Johansen" userId="7225096c-7201-4c00-a378-ba21bc05cb59" providerId="ADAL" clId="{0A021CB1-B82F-41CC-A909-0C1D39AAE892}" dt="2023-03-24T12:23:22" v="1025" actId="478"/>
          <ac:spMkLst>
            <pc:docMk/>
            <pc:sldMk cId="2569308856" sldId="363"/>
            <ac:spMk id="10" creationId="{2D5B2938-48F7-1A43-8B6B-AF380FB21B25}"/>
          </ac:spMkLst>
        </pc:spChg>
        <pc:spChg chg="mod">
          <ac:chgData name="Charlotte Johansen" userId="7225096c-7201-4c00-a378-ba21bc05cb59" providerId="ADAL" clId="{0A021CB1-B82F-41CC-A909-0C1D39AAE892}" dt="2023-03-21T10:40:15.503" v="245"/>
          <ac:spMkLst>
            <pc:docMk/>
            <pc:sldMk cId="2569308856" sldId="363"/>
            <ac:spMk id="14" creationId="{C73E0C71-9E53-8B4E-B507-E57083709AC2}"/>
          </ac:spMkLst>
        </pc:spChg>
      </pc:sldChg>
      <pc:sldChg chg="modSp del mod modNotesTx">
        <pc:chgData name="Charlotte Johansen" userId="7225096c-7201-4c00-a378-ba21bc05cb59" providerId="ADAL" clId="{0A021CB1-B82F-41CC-A909-0C1D39AAE892}" dt="2023-03-24T12:28:04.658" v="1042" actId="2696"/>
        <pc:sldMkLst>
          <pc:docMk/>
          <pc:sldMk cId="2531925640" sldId="364"/>
        </pc:sldMkLst>
        <pc:spChg chg="mod">
          <ac:chgData name="Charlotte Johansen" userId="7225096c-7201-4c00-a378-ba21bc05cb59" providerId="ADAL" clId="{0A021CB1-B82F-41CC-A909-0C1D39AAE892}" dt="2023-03-21T10:40:21.666" v="246"/>
          <ac:spMkLst>
            <pc:docMk/>
            <pc:sldMk cId="2531925640" sldId="364"/>
            <ac:spMk id="14" creationId="{C73E0C71-9E53-8B4E-B507-E57083709AC2}"/>
          </ac:spMkLst>
        </pc:spChg>
      </pc:sldChg>
      <pc:sldChg chg="modNotesTx">
        <pc:chgData name="Charlotte Johansen" userId="7225096c-7201-4c00-a378-ba21bc05cb59" providerId="ADAL" clId="{0A021CB1-B82F-41CC-A909-0C1D39AAE892}" dt="2023-03-21T09:50:42.947" v="1"/>
        <pc:sldMkLst>
          <pc:docMk/>
          <pc:sldMk cId="1574847303" sldId="365"/>
        </pc:sldMkLst>
      </pc:sldChg>
      <pc:sldChg chg="addSp delSp modSp mod modNotesTx">
        <pc:chgData name="Charlotte Johansen" userId="7225096c-7201-4c00-a378-ba21bc05cb59" providerId="ADAL" clId="{0A021CB1-B82F-41CC-A909-0C1D39AAE892}" dt="2023-03-24T12:42:31.750" v="1284" actId="20577"/>
        <pc:sldMkLst>
          <pc:docMk/>
          <pc:sldMk cId="1478081047" sldId="366"/>
        </pc:sldMkLst>
        <pc:spChg chg="mod">
          <ac:chgData name="Charlotte Johansen" userId="7225096c-7201-4c00-a378-ba21bc05cb59" providerId="ADAL" clId="{0A021CB1-B82F-41CC-A909-0C1D39AAE892}" dt="2023-03-21T13:41:04.161" v="337" actId="13926"/>
          <ac:spMkLst>
            <pc:docMk/>
            <pc:sldMk cId="1478081047" sldId="366"/>
            <ac:spMk id="2" creationId="{26869552-F936-230C-26AB-DC895042C8F6}"/>
          </ac:spMkLst>
        </pc:spChg>
        <pc:spChg chg="add mod">
          <ac:chgData name="Charlotte Johansen" userId="7225096c-7201-4c00-a378-ba21bc05cb59" providerId="ADAL" clId="{0A021CB1-B82F-41CC-A909-0C1D39AAE892}" dt="2023-03-21T13:39:41.201" v="335" actId="1076"/>
          <ac:spMkLst>
            <pc:docMk/>
            <pc:sldMk cId="1478081047" sldId="366"/>
            <ac:spMk id="3" creationId="{7C300C8A-4CC7-EFDF-B60B-F17C6206C5D3}"/>
          </ac:spMkLst>
        </pc:spChg>
        <pc:spChg chg="add mod">
          <ac:chgData name="Charlotte Johansen" userId="7225096c-7201-4c00-a378-ba21bc05cb59" providerId="ADAL" clId="{0A021CB1-B82F-41CC-A909-0C1D39AAE892}" dt="2023-03-24T12:42:31.750" v="1284" actId="20577"/>
          <ac:spMkLst>
            <pc:docMk/>
            <pc:sldMk cId="1478081047" sldId="366"/>
            <ac:spMk id="4" creationId="{9EBF28C5-9313-99C0-7B71-288BDE82AA53}"/>
          </ac:spMkLst>
        </pc:spChg>
        <pc:spChg chg="mod">
          <ac:chgData name="Charlotte Johansen" userId="7225096c-7201-4c00-a378-ba21bc05cb59" providerId="ADAL" clId="{0A021CB1-B82F-41CC-A909-0C1D39AAE892}" dt="2023-03-21T10:37:14.082" v="217"/>
          <ac:spMkLst>
            <pc:docMk/>
            <pc:sldMk cId="1478081047" sldId="366"/>
            <ac:spMk id="5" creationId="{B56B07FB-81B9-8341-989A-B06A08E09085}"/>
          </ac:spMkLst>
        </pc:spChg>
        <pc:spChg chg="mod">
          <ac:chgData name="Charlotte Johansen" userId="7225096c-7201-4c00-a378-ba21bc05cb59" providerId="ADAL" clId="{0A021CB1-B82F-41CC-A909-0C1D39AAE892}" dt="2023-03-21T13:39:31.011" v="334" actId="1076"/>
          <ac:spMkLst>
            <pc:docMk/>
            <pc:sldMk cId="1478081047" sldId="366"/>
            <ac:spMk id="10" creationId="{D1BD1930-AB2F-2A4A-8C02-DC82A74FC8E7}"/>
          </ac:spMkLst>
        </pc:spChg>
        <pc:spChg chg="del">
          <ac:chgData name="Charlotte Johansen" userId="7225096c-7201-4c00-a378-ba21bc05cb59" providerId="ADAL" clId="{0A021CB1-B82F-41CC-A909-0C1D39AAE892}" dt="2023-03-21T13:37:29.861" v="328" actId="478"/>
          <ac:spMkLst>
            <pc:docMk/>
            <pc:sldMk cId="1478081047" sldId="366"/>
            <ac:spMk id="19" creationId="{5FB56BA4-A948-A4FA-3549-3A4CD0C94DCF}"/>
          </ac:spMkLst>
        </pc:spChg>
      </pc:sldChg>
      <pc:sldChg chg="addSp modSp mod modNotesTx">
        <pc:chgData name="Charlotte Johansen" userId="7225096c-7201-4c00-a378-ba21bc05cb59" providerId="ADAL" clId="{0A021CB1-B82F-41CC-A909-0C1D39AAE892}" dt="2023-03-24T12:42:13.514" v="1253" actId="20577"/>
        <pc:sldMkLst>
          <pc:docMk/>
          <pc:sldMk cId="1984137030" sldId="367"/>
        </pc:sldMkLst>
        <pc:spChg chg="mod">
          <ac:chgData name="Charlotte Johansen" userId="7225096c-7201-4c00-a378-ba21bc05cb59" providerId="ADAL" clId="{0A021CB1-B82F-41CC-A909-0C1D39AAE892}" dt="2023-03-21T13:36:12.151" v="322"/>
          <ac:spMkLst>
            <pc:docMk/>
            <pc:sldMk cId="1984137030" sldId="367"/>
            <ac:spMk id="2" creationId="{26869552-F936-230C-26AB-DC895042C8F6}"/>
          </ac:spMkLst>
        </pc:spChg>
        <pc:spChg chg="add mod">
          <ac:chgData name="Charlotte Johansen" userId="7225096c-7201-4c00-a378-ba21bc05cb59" providerId="ADAL" clId="{0A021CB1-B82F-41CC-A909-0C1D39AAE892}" dt="2023-03-24T12:42:13.514" v="1253" actId="20577"/>
          <ac:spMkLst>
            <pc:docMk/>
            <pc:sldMk cId="1984137030" sldId="367"/>
            <ac:spMk id="3" creationId="{8E3E09DC-E61B-CA3F-30C7-F485665DBADA}"/>
          </ac:spMkLst>
        </pc:spChg>
        <pc:spChg chg="mod">
          <ac:chgData name="Charlotte Johansen" userId="7225096c-7201-4c00-a378-ba21bc05cb59" providerId="ADAL" clId="{0A021CB1-B82F-41CC-A909-0C1D39AAE892}" dt="2023-03-21T10:37:07.435" v="216"/>
          <ac:spMkLst>
            <pc:docMk/>
            <pc:sldMk cId="1984137030" sldId="367"/>
            <ac:spMk id="5" creationId="{B56B07FB-81B9-8341-989A-B06A08E09085}"/>
          </ac:spMkLst>
        </pc:spChg>
        <pc:spChg chg="mod">
          <ac:chgData name="Charlotte Johansen" userId="7225096c-7201-4c00-a378-ba21bc05cb59" providerId="ADAL" clId="{0A021CB1-B82F-41CC-A909-0C1D39AAE892}" dt="2023-03-21T13:35:45.470" v="320" actId="20577"/>
          <ac:spMkLst>
            <pc:docMk/>
            <pc:sldMk cId="1984137030" sldId="367"/>
            <ac:spMk id="10" creationId="{D1BD1930-AB2F-2A4A-8C02-DC82A74FC8E7}"/>
          </ac:spMkLst>
        </pc:spChg>
        <pc:spChg chg="mod">
          <ac:chgData name="Charlotte Johansen" userId="7225096c-7201-4c00-a378-ba21bc05cb59" providerId="ADAL" clId="{0A021CB1-B82F-41CC-A909-0C1D39AAE892}" dt="2023-03-21T13:35:22.752" v="318" actId="1076"/>
          <ac:spMkLst>
            <pc:docMk/>
            <pc:sldMk cId="1984137030" sldId="367"/>
            <ac:spMk id="14" creationId="{707C6A8C-CABE-2BCF-7C18-32BBCA76F4D0}"/>
          </ac:spMkLst>
        </pc:spChg>
      </pc:sldChg>
      <pc:sldChg chg="addSp delSp modSp mod modNotesTx">
        <pc:chgData name="Charlotte Johansen" userId="7225096c-7201-4c00-a378-ba21bc05cb59" providerId="ADAL" clId="{0A021CB1-B82F-41CC-A909-0C1D39AAE892}" dt="2023-03-24T11:50:13.340" v="811"/>
        <pc:sldMkLst>
          <pc:docMk/>
          <pc:sldMk cId="1444894929" sldId="368"/>
        </pc:sldMkLst>
        <pc:spChg chg="add mod">
          <ac:chgData name="Charlotte Johansen" userId="7225096c-7201-4c00-a378-ba21bc05cb59" providerId="ADAL" clId="{0A021CB1-B82F-41CC-A909-0C1D39AAE892}" dt="2023-03-24T11:49:46.490" v="809" actId="20577"/>
          <ac:spMkLst>
            <pc:docMk/>
            <pc:sldMk cId="1444894929" sldId="368"/>
            <ac:spMk id="4" creationId="{199C8F19-14A8-CCA2-090F-4FD22AC4E186}"/>
          </ac:spMkLst>
        </pc:spChg>
        <pc:spChg chg="mod">
          <ac:chgData name="Charlotte Johansen" userId="7225096c-7201-4c00-a378-ba21bc05cb59" providerId="ADAL" clId="{0A021CB1-B82F-41CC-A909-0C1D39AAE892}" dt="2023-03-24T11:47:19.730" v="694" actId="207"/>
          <ac:spMkLst>
            <pc:docMk/>
            <pc:sldMk cId="1444894929" sldId="368"/>
            <ac:spMk id="8" creationId="{D3D85533-6B54-8E7F-A900-B59E48098E7A}"/>
          </ac:spMkLst>
        </pc:spChg>
        <pc:spChg chg="del mod">
          <ac:chgData name="Charlotte Johansen" userId="7225096c-7201-4c00-a378-ba21bc05cb59" providerId="ADAL" clId="{0A021CB1-B82F-41CC-A909-0C1D39AAE892}" dt="2023-03-24T11:47:49.441" v="698" actId="478"/>
          <ac:spMkLst>
            <pc:docMk/>
            <pc:sldMk cId="1444894929" sldId="368"/>
            <ac:spMk id="9" creationId="{0D00EFE6-C0F5-80E4-4ED7-61213759CE49}"/>
          </ac:spMkLst>
        </pc:spChg>
        <pc:spChg chg="del">
          <ac:chgData name="Charlotte Johansen" userId="7225096c-7201-4c00-a378-ba21bc05cb59" providerId="ADAL" clId="{0A021CB1-B82F-41CC-A909-0C1D39AAE892}" dt="2023-03-24T11:48:24.116" v="700" actId="478"/>
          <ac:spMkLst>
            <pc:docMk/>
            <pc:sldMk cId="1444894929" sldId="368"/>
            <ac:spMk id="10" creationId="{D92C7B7E-ACEA-5CD6-0E24-C647A0D4BFA5}"/>
          </ac:spMkLst>
        </pc:spChg>
        <pc:spChg chg="mod">
          <ac:chgData name="Charlotte Johansen" userId="7225096c-7201-4c00-a378-ba21bc05cb59" providerId="ADAL" clId="{0A021CB1-B82F-41CC-A909-0C1D39AAE892}" dt="2023-03-24T11:47:33.983" v="696" actId="20577"/>
          <ac:spMkLst>
            <pc:docMk/>
            <pc:sldMk cId="1444894929" sldId="368"/>
            <ac:spMk id="11" creationId="{3C6255A0-3966-41A4-4962-78702DD8E001}"/>
          </ac:spMkLst>
        </pc:spChg>
        <pc:spChg chg="mod">
          <ac:chgData name="Charlotte Johansen" userId="7225096c-7201-4c00-a378-ba21bc05cb59" providerId="ADAL" clId="{0A021CB1-B82F-41CC-A909-0C1D39AAE892}" dt="2023-03-21T10:39:15.850" v="236"/>
          <ac:spMkLst>
            <pc:docMk/>
            <pc:sldMk cId="1444894929" sldId="368"/>
            <ac:spMk id="12" creationId="{068694F5-7109-93FD-CD0B-F3EC431EF959}"/>
          </ac:spMkLst>
        </pc:spChg>
        <pc:spChg chg="mod">
          <ac:chgData name="Charlotte Johansen" userId="7225096c-7201-4c00-a378-ba21bc05cb59" providerId="ADAL" clId="{0A021CB1-B82F-41CC-A909-0C1D39AAE892}" dt="2023-03-24T11:48:20.028" v="699"/>
          <ac:spMkLst>
            <pc:docMk/>
            <pc:sldMk cId="1444894929" sldId="368"/>
            <ac:spMk id="13" creationId="{D0518100-7963-E435-0CC9-5D7F749FEF19}"/>
          </ac:spMkLst>
        </pc:spChg>
      </pc:sldChg>
      <pc:sldChg chg="addSp modSp mod">
        <pc:chgData name="Charlotte Johansen" userId="7225096c-7201-4c00-a378-ba21bc05cb59" providerId="ADAL" clId="{0A021CB1-B82F-41CC-A909-0C1D39AAE892}" dt="2023-03-24T12:33:30.201" v="1130" actId="20577"/>
        <pc:sldMkLst>
          <pc:docMk/>
          <pc:sldMk cId="765183835" sldId="369"/>
        </pc:sldMkLst>
        <pc:spChg chg="add mod">
          <ac:chgData name="Charlotte Johansen" userId="7225096c-7201-4c00-a378-ba21bc05cb59" providerId="ADAL" clId="{0A021CB1-B82F-41CC-A909-0C1D39AAE892}" dt="2023-03-24T12:33:30.201" v="1130" actId="20577"/>
          <ac:spMkLst>
            <pc:docMk/>
            <pc:sldMk cId="765183835" sldId="369"/>
            <ac:spMk id="2" creationId="{83101C87-C8CC-873F-FA34-81E33EC2DE2A}"/>
          </ac:spMkLst>
        </pc:spChg>
        <pc:spChg chg="mod">
          <ac:chgData name="Charlotte Johansen" userId="7225096c-7201-4c00-a378-ba21bc05cb59" providerId="ADAL" clId="{0A021CB1-B82F-41CC-A909-0C1D39AAE892}" dt="2023-03-24T12:32:04.189" v="1079" actId="120"/>
          <ac:spMkLst>
            <pc:docMk/>
            <pc:sldMk cId="765183835" sldId="369"/>
            <ac:spMk id="3" creationId="{31EA8B59-C95F-3741-9462-DDC25D5722B9}"/>
          </ac:spMkLst>
        </pc:spChg>
        <pc:spChg chg="mod">
          <ac:chgData name="Charlotte Johansen" userId="7225096c-7201-4c00-a378-ba21bc05cb59" providerId="ADAL" clId="{0A021CB1-B82F-41CC-A909-0C1D39AAE892}" dt="2023-03-24T12:31:01.778" v="1064" actId="27636"/>
          <ac:spMkLst>
            <pc:docMk/>
            <pc:sldMk cId="765183835" sldId="369"/>
            <ac:spMk id="4" creationId="{C385829C-FC25-0549-8ECD-4B6DBF63686A}"/>
          </ac:spMkLst>
        </pc:spChg>
      </pc:sldChg>
      <pc:sldChg chg="addSp modSp mod">
        <pc:chgData name="Charlotte Johansen" userId="7225096c-7201-4c00-a378-ba21bc05cb59" providerId="ADAL" clId="{0A021CB1-B82F-41CC-A909-0C1D39AAE892}" dt="2023-03-24T12:29:26.793" v="1056" actId="20577"/>
        <pc:sldMkLst>
          <pc:docMk/>
          <pc:sldMk cId="2142530050" sldId="371"/>
        </pc:sldMkLst>
        <pc:spChg chg="add mod">
          <ac:chgData name="Charlotte Johansen" userId="7225096c-7201-4c00-a378-ba21bc05cb59" providerId="ADAL" clId="{0A021CB1-B82F-41CC-A909-0C1D39AAE892}" dt="2023-03-24T12:29:26.793" v="1056" actId="20577"/>
          <ac:spMkLst>
            <pc:docMk/>
            <pc:sldMk cId="2142530050" sldId="371"/>
            <ac:spMk id="2" creationId="{34B51D52-ED3A-EA72-71CB-7C8F49BD5FB4}"/>
          </ac:spMkLst>
        </pc:spChg>
      </pc:sldChg>
      <pc:sldChg chg="add ord modNotesTx">
        <pc:chgData name="Charlotte Johansen" userId="7225096c-7201-4c00-a378-ba21bc05cb59" providerId="ADAL" clId="{0A021CB1-B82F-41CC-A909-0C1D39AAE892}" dt="2023-03-24T12:27:59.208" v="1041"/>
        <pc:sldMkLst>
          <pc:docMk/>
          <pc:sldMk cId="866624918" sldId="372"/>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4138656496062993"/>
          <c:y val="0.10173055476559087"/>
          <c:w val="0.54535199311023619"/>
          <c:h val="0.81802793934375373"/>
        </c:manualLayout>
      </c:layout>
      <c:pieChart>
        <c:varyColors val="1"/>
        <c:ser>
          <c:idx val="0"/>
          <c:order val="0"/>
          <c:tx>
            <c:strRef>
              <c:f>'Ark1'!$B$1</c:f>
              <c:strCache>
                <c:ptCount val="1"/>
                <c:pt idx="0">
                  <c:v>Kolonne2</c:v>
                </c:pt>
              </c:strCache>
            </c:strRef>
          </c:tx>
          <c:dPt>
            <c:idx val="0"/>
            <c:bubble3D val="0"/>
            <c:spPr>
              <a:solidFill>
                <a:schemeClr val="tx1"/>
              </a:solidFill>
              <a:ln w="19050">
                <a:solidFill>
                  <a:schemeClr val="lt1"/>
                </a:solidFill>
              </a:ln>
              <a:effectLst/>
            </c:spPr>
            <c:extLst>
              <c:ext xmlns:c16="http://schemas.microsoft.com/office/drawing/2014/chart" uri="{C3380CC4-5D6E-409C-BE32-E72D297353CC}">
                <c16:uniqueId val="{00000003-32B2-BA48-96BF-07C11EAD1B2C}"/>
              </c:ext>
            </c:extLst>
          </c:dPt>
          <c:dPt>
            <c:idx val="1"/>
            <c:bubble3D val="0"/>
            <c:spPr>
              <a:solidFill>
                <a:schemeClr val="tx2"/>
              </a:solidFill>
              <a:ln w="19050">
                <a:solidFill>
                  <a:schemeClr val="lt1"/>
                </a:solidFill>
              </a:ln>
              <a:effectLst/>
            </c:spPr>
            <c:extLst>
              <c:ext xmlns:c16="http://schemas.microsoft.com/office/drawing/2014/chart" uri="{C3380CC4-5D6E-409C-BE32-E72D297353CC}">
                <c16:uniqueId val="{00000002-32B2-BA48-96BF-07C11EAD1B2C}"/>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9CF1-C448-A041-73146A666818}"/>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7-9CF1-C448-A041-73146A666818}"/>
              </c:ext>
            </c:extLst>
          </c:dPt>
          <c:cat>
            <c:strRef>
              <c:f>'Ark1'!$A$2:$A$5</c:f>
              <c:strCache>
                <c:ptCount val="2"/>
                <c:pt idx="0">
                  <c:v>Del 1</c:v>
                </c:pt>
                <c:pt idx="1">
                  <c:v>Del 2</c:v>
                </c:pt>
              </c:strCache>
            </c:strRef>
          </c:cat>
          <c:val>
            <c:numRef>
              <c:f>'Ark1'!$B$2:$B$5</c:f>
              <c:numCache>
                <c:formatCode>General</c:formatCode>
                <c:ptCount val="4"/>
                <c:pt idx="0">
                  <c:v>40</c:v>
                </c:pt>
                <c:pt idx="1">
                  <c:v>60</c:v>
                </c:pt>
              </c:numCache>
            </c:numRef>
          </c:val>
          <c:extLst>
            <c:ext xmlns:c16="http://schemas.microsoft.com/office/drawing/2014/chart" uri="{C3380CC4-5D6E-409C-BE32-E72D297353CC}">
              <c16:uniqueId val="{00000000-32B2-BA48-96BF-07C11EAD1B2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'Ark1'!$B$1</c:f>
              <c:strCache>
                <c:ptCount val="1"/>
                <c:pt idx="0">
                  <c:v>Nr 2</c:v>
                </c:pt>
              </c:strCache>
            </c:strRef>
          </c:tx>
          <c:dPt>
            <c:idx val="0"/>
            <c:bubble3D val="0"/>
            <c:spPr>
              <a:solidFill>
                <a:schemeClr val="tx1"/>
              </a:solidFill>
              <a:ln w="19050">
                <a:solidFill>
                  <a:schemeClr val="lt1"/>
                </a:solidFill>
              </a:ln>
              <a:effectLst/>
            </c:spPr>
            <c:extLst>
              <c:ext xmlns:c16="http://schemas.microsoft.com/office/drawing/2014/chart" uri="{C3380CC4-5D6E-409C-BE32-E72D297353CC}">
                <c16:uniqueId val="{00000003-4975-1541-ABE2-BC9DAC8C9209}"/>
              </c:ext>
            </c:extLst>
          </c:dPt>
          <c:dPt>
            <c:idx val="1"/>
            <c:bubble3D val="0"/>
            <c:spPr>
              <a:solidFill>
                <a:schemeClr val="tx2"/>
              </a:solidFill>
              <a:ln w="19050">
                <a:solidFill>
                  <a:schemeClr val="lt1"/>
                </a:solidFill>
              </a:ln>
              <a:effectLst/>
            </c:spPr>
            <c:extLst>
              <c:ext xmlns:c16="http://schemas.microsoft.com/office/drawing/2014/chart" uri="{C3380CC4-5D6E-409C-BE32-E72D297353CC}">
                <c16:uniqueId val="{00000002-4975-1541-ABE2-BC9DAC8C920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363-4945-998C-D30C2D1D243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363-4945-998C-D30C2D1D243F}"/>
              </c:ext>
            </c:extLst>
          </c:dPt>
          <c:cat>
            <c:strRef>
              <c:f>'Ark1'!$A$2:$A$5</c:f>
              <c:strCache>
                <c:ptCount val="2"/>
                <c:pt idx="0">
                  <c:v>1. kvt.</c:v>
                </c:pt>
                <c:pt idx="1">
                  <c:v>2. kvt.</c:v>
                </c:pt>
              </c:strCache>
            </c:strRef>
          </c:cat>
          <c:val>
            <c:numRef>
              <c:f>'Ark1'!$B$2:$B$5</c:f>
              <c:numCache>
                <c:formatCode>General</c:formatCode>
                <c:ptCount val="4"/>
                <c:pt idx="0">
                  <c:v>50</c:v>
                </c:pt>
                <c:pt idx="1">
                  <c:v>50</c:v>
                </c:pt>
              </c:numCache>
            </c:numRef>
          </c:val>
          <c:extLst>
            <c:ext xmlns:c16="http://schemas.microsoft.com/office/drawing/2014/chart" uri="{C3380CC4-5D6E-409C-BE32-E72D297353CC}">
              <c16:uniqueId val="{00000000-4975-1541-ABE2-BC9DAC8C920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A0FC11-B6C0-334F-96FC-E46BBF133EDD}" type="datetimeFigureOut">
              <a:rPr lang="nb-NO" smtClean="0"/>
              <a:t>03.05.2023</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0DA003-5BE0-994A-9B43-36366698BBB5}" type="slidenum">
              <a:rPr lang="nb-NO" smtClean="0"/>
              <a:t>‹#›</a:t>
            </a:fld>
            <a:endParaRPr lang="nb-NO"/>
          </a:p>
        </p:txBody>
      </p:sp>
    </p:spTree>
    <p:extLst>
      <p:ext uri="{BB962C8B-B14F-4D97-AF65-F5344CB8AC3E}">
        <p14:creationId xmlns:p14="http://schemas.microsoft.com/office/powerpoint/2010/main" val="2114302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an.no/nyheter/flyplass/avinor/muslimsk-kvinne-matte-fjerne-hijaben-i-sikkerhetskontrollen-pa-evenes/s/5-4-900409"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antirasistisk.no/meld-fra-om-rasisme/"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snl.no/J%C3%B8denes_historie_i_Norge"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amiskmyteknuser.no/myte-4/"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aftenposten.no/verden/i/w49v1/fransk-domstol-sier-ja-til-burkini-forbud"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8" Type="http://schemas.openxmlformats.org/officeDocument/2006/relationships/hyperlink" Target="https://fafo.no/zoo-publikasjoner/fafo-rapporter/item/holdninger-til-diskriminering-likestilling-og-hatprat-i-norge-2-utgave" TargetMode="External"/><Relationship Id="rId3" Type="http://schemas.openxmlformats.org/officeDocument/2006/relationships/hyperlink" Target="https://amnesty.no/engasjer-deg" TargetMode="External"/><Relationship Id="rId7" Type="http://schemas.openxmlformats.org/officeDocument/2006/relationships/hyperlink" Target="https://www.amnestyusa.org/wp-content/uploads/2015/06/aiusa_deadlyforcereportjune2015-1.pdf" TargetMode="External"/><Relationship Id="rId12" Type="http://schemas.openxmlformats.org/officeDocument/2006/relationships/hyperlink" Target="https://minotenk.no/skal-liksom-liksom-passet-ditt-bety-noe/" TargetMode="External"/><Relationship Id="rId2" Type="http://schemas.openxmlformats.org/officeDocument/2006/relationships/slide" Target="../slides/slide48.xml"/><Relationship Id="rId1" Type="http://schemas.openxmlformats.org/officeDocument/2006/relationships/notesMaster" Target="../notesMasters/notesMaster1.xml"/><Relationship Id="rId6" Type="http://schemas.openxmlformats.org/officeDocument/2006/relationships/hyperlink" Target="https://www.amnestyusa.org/issues/deadly-force-police-accountability/" TargetMode="External"/><Relationship Id="rId11" Type="http://schemas.openxmlformats.org/officeDocument/2006/relationships/hyperlink" Target="https://www.youtube.com/watch?v=iqGWFSE6bmU" TargetMode="External"/><Relationship Id="rId5" Type="http://schemas.openxmlformats.org/officeDocument/2006/relationships/hyperlink" Target="https://www.imdb.com/title/tt7137906/?ref_=nv_sr_srsg_0" TargetMode="External"/><Relationship Id="rId10" Type="http://schemas.openxmlformats.org/officeDocument/2006/relationships/hyperlink" Target="https://www.ted.com/talks/david_ikard_the_real_story_of_rosa_parks_and_why_we_need_to_confront_myths_about_black_history?fbclid=IwAR0vdOA3crDz7x1dwUCZCXPMFl9n9iU1k2rOr0GW6fMhFxxKiKUsW_3NFok" TargetMode="External"/><Relationship Id="rId4" Type="http://schemas.openxmlformats.org/officeDocument/2006/relationships/hyperlink" Target="https://www.imdb.com/title/tt0097216/" TargetMode="External"/><Relationship Id="rId9" Type="http://schemas.openxmlformats.org/officeDocument/2006/relationships/hyperlink" Target="https://minotenk.no/muslimfiendtlige-holdninger-i-norge/" TargetMode="External"/></Relationships>
</file>

<file path=ppt/notesSlides/_rels/notesSlide49.xml.rels><?xml version="1.0" encoding="UTF-8" standalone="yes"?>
<Relationships xmlns="http://schemas.openxmlformats.org/package/2006/relationships"><Relationship Id="rId3" Type="http://schemas.openxmlformats.org/officeDocument/2006/relationships/hyperlink" Target="mailto:opplaering@amnesty.no"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eEbbqPmqoTk"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amnesty.no/fns-verdenserklaering-om-menneskerettigheter" TargetMode="External"/><Relationship Id="rId4" Type="http://schemas.openxmlformats.org/officeDocument/2006/relationships/hyperlink" Target="https://amnesty.no/menneskerettighetene-forenklet-versjon"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a:lnSpc>
                <a:spcPct val="150000"/>
              </a:lnSpc>
              <a:spcAft>
                <a:spcPts val="800"/>
              </a:spcAft>
            </a:pPr>
            <a:r>
              <a:rPr lang="se-NO" sz="1800" b="1" dirty="0">
                <a:effectLst/>
                <a:latin typeface="Times New Roman" panose="02020603050405020304" pitchFamily="18" charset="0"/>
                <a:ea typeface="Calibri" panose="020F0502020204030204" pitchFamily="34" charset="0"/>
                <a:cs typeface="Times New Roman" panose="02020603050405020304" pitchFamily="18" charset="0"/>
              </a:rPr>
              <a:t>Don gii leat oahpaheaddji, háliidat go oktavuođa  Amnest</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y</a:t>
            </a:r>
            <a:r>
              <a:rPr lang="se-NO" sz="1800" b="1" dirty="0">
                <a:effectLst/>
                <a:latin typeface="Times New Roman" panose="02020603050405020304" pitchFamily="18" charset="0"/>
                <a:ea typeface="Calibri" panose="020F0502020204030204" pitchFamily="34" charset="0"/>
                <a:cs typeface="Times New Roman" panose="02020603050405020304" pitchFamily="18" charset="0"/>
              </a:rPr>
              <a:t>ain oahpahusčađaheami birra? Váldde minguin oktavuođa </a:t>
            </a:r>
            <a:r>
              <a:rPr lang="se-NO" sz="1800" u="sng" dirty="0">
                <a:effectLst/>
                <a:latin typeface="Times New Roman" panose="02020603050405020304" pitchFamily="18" charset="0"/>
                <a:ea typeface="Calibri" panose="020F0502020204030204" pitchFamily="34" charset="0"/>
                <a:cs typeface="Times New Roman" panose="02020603050405020304" pitchFamily="18" charset="0"/>
              </a:rPr>
              <a:t>opplaering@amnesty.no</a:t>
            </a:r>
            <a:r>
              <a:rPr lang="se-NO" sz="1800" b="1" u="sng"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Don galggat iežat klássain čađahit oahpahusa maid Amnesty Internationála lea ráhkadan.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Jurddašat várra mii lea Amnesty?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Amnesty lea máilmmi stuorimus olmmošvuoigatvuođaorganisašuvdna, mas buohkat geat leat mielde, olbmot nugo don ja mun, leat searválaga suodjaleame olmmošvuoigatvuođaid. Organisašuvdna álggahuvvui 1961 ja lea dađistaga ovdánan ja šaddan máilmmiviidosaš lihkadussan, mas leat badjel 8 miljovnna miellahtu ja doarjjamiellahtu miehtá máilmmi. Sáhttá leat 13 dahje 100 jahkásaš. Buohkat sáhttet leat veahkkin.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se-NO" sz="1800" b="1" dirty="0">
                <a:effectLst/>
                <a:latin typeface="Times New Roman" panose="02020603050405020304" pitchFamily="18" charset="0"/>
                <a:ea typeface="Calibri" panose="020F0502020204030204" pitchFamily="34" charset="0"/>
                <a:cs typeface="Times New Roman" panose="02020603050405020304" pitchFamily="18" charset="0"/>
              </a:rPr>
              <a:t>Veahkkálaga ovddastit mii ahte olmmošvuoigatvuođat galget guoskat buohkaide. Beroškeahttá movt dál juo leažžá. Álo.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0" dirty="0">
              <a:cs typeface="Calibri"/>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1</a:t>
            </a:fld>
            <a:endParaRPr lang="nb-NO"/>
          </a:p>
        </p:txBody>
      </p:sp>
    </p:spTree>
    <p:extLst>
      <p:ext uri="{BB962C8B-B14F-4D97-AF65-F5344CB8AC3E}">
        <p14:creationId xmlns:p14="http://schemas.microsoft.com/office/powerpoint/2010/main" val="2213034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se-NO" sz="1800" b="1" dirty="0">
                <a:effectLst/>
                <a:latin typeface="Times New Roman" panose="02020603050405020304" pitchFamily="18" charset="0"/>
                <a:ea typeface="Calibri" panose="020F0502020204030204" pitchFamily="34" charset="0"/>
              </a:rPr>
              <a:t>Don válljet OVTTA čuoččuhusa juohke doibmii. </a:t>
            </a:r>
            <a:r>
              <a:rPr lang="se-NO" sz="1800" dirty="0">
                <a:effectLst/>
                <a:latin typeface="Times New Roman" panose="02020603050405020304" pitchFamily="18" charset="0"/>
                <a:ea typeface="Calibri" panose="020F0502020204030204" pitchFamily="34" charset="0"/>
              </a:rPr>
              <a:t>Čuoččuhus mii </a:t>
            </a:r>
            <a:r>
              <a:rPr lang="se-NO" sz="1800" u="sng" dirty="0">
                <a:effectLst/>
                <a:latin typeface="Times New Roman" panose="02020603050405020304" pitchFamily="18" charset="0"/>
                <a:ea typeface="Calibri" panose="020F0502020204030204" pitchFamily="34" charset="0"/>
              </a:rPr>
              <a:t>ii</a:t>
            </a:r>
            <a:r>
              <a:rPr lang="se-NO" sz="1800" dirty="0">
                <a:effectLst/>
                <a:latin typeface="Times New Roman" panose="02020603050405020304" pitchFamily="18" charset="0"/>
                <a:ea typeface="Calibri" panose="020F0502020204030204" pitchFamily="34" charset="0"/>
              </a:rPr>
              <a:t> adno, dan sáhttá bidjat vuolemussii powerpoint- ovdanbuktimis.</a:t>
            </a:r>
            <a:endParaRPr lang="nb-NO" sz="1800" dirty="0">
              <a:effectLst/>
              <a:latin typeface="Times New Roman" panose="02020603050405020304" pitchFamily="18" charset="0"/>
              <a:ea typeface="Calibri" panose="020F0502020204030204" pitchFamily="34" charset="0"/>
            </a:endParaRPr>
          </a:p>
          <a:p>
            <a:endParaRPr lang="nb-NO" dirty="0"/>
          </a:p>
          <a:p>
            <a:r>
              <a:rPr lang="se-NO" sz="1800" dirty="0">
                <a:effectLst/>
                <a:latin typeface="Times New Roman" panose="02020603050405020304" pitchFamily="18" charset="0"/>
                <a:ea typeface="Calibri" panose="020F0502020204030204" pitchFamily="34" charset="0"/>
              </a:rPr>
              <a:t>Bija čuoččuhusgoartta maid leat válljen joavkobeavdái dahje čájet dan projektoris. Atte ohppiide muhtin minuhtaid ságastallat gaskaneaset čuoččuhusa birra. Lea go čuoččuhus duohta? Manne/manne ii?</a:t>
            </a:r>
            <a:endParaRPr lang="nb-NO" sz="1800" dirty="0">
              <a:effectLst/>
              <a:latin typeface="Times New Roman" panose="02020603050405020304" pitchFamily="18" charset="0"/>
              <a:ea typeface="Calibri" panose="020F0502020204030204" pitchFamily="34" charset="0"/>
            </a:endParaRPr>
          </a:p>
          <a:p>
            <a:endParaRPr lang="nb-NO" dirty="0"/>
          </a:p>
          <a:p>
            <a:pPr>
              <a:lnSpc>
                <a:spcPct val="150000"/>
              </a:lnSpc>
              <a:spcAft>
                <a:spcPts val="800"/>
              </a:spcAft>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Muittut ahte oasseváldiin ferte leat dát čuoččuhus muittus go ságastallet veahkkegoarttaid birra, mat leat dás vuollelis.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sz="1200" kern="1200" dirty="0">
              <a:solidFill>
                <a:schemeClr val="tx1"/>
              </a:solidFill>
              <a:effectLst/>
              <a:latin typeface="+mn-lt"/>
              <a:ea typeface="+mn-ea"/>
              <a:cs typeface="+mn-cs"/>
            </a:endParaRPr>
          </a:p>
          <a:p>
            <a:pPr>
              <a:lnSpc>
                <a:spcPct val="150000"/>
              </a:lnSpc>
              <a:spcAft>
                <a:spcPts val="800"/>
              </a:spcAft>
            </a:pPr>
            <a:r>
              <a:rPr lang="se-NO" sz="1800" b="1" dirty="0">
                <a:effectLst/>
                <a:latin typeface="Times New Roman" panose="02020603050405020304" pitchFamily="18" charset="0"/>
                <a:ea typeface="Calibri" panose="020F0502020204030204" pitchFamily="34" charset="0"/>
                <a:cs typeface="Times New Roman" panose="02020603050405020304" pitchFamily="18" charset="0"/>
              </a:rPr>
              <a:t>Oahpaheaddjái: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Čuoččuhus: “Buohkat vealahit” lea vuođđun dasa ahte vealaheapmi lea dábálaš fenomena ja soaitá maid ahte ohppiin alddiineaset leat muhtin ovdagáttut. Ulbmil ohppiide lea ahte sii galget ságastallama bokte eambbo ipmirdišgoahtit mii vealaheapmi lea.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Calibri" panose="020F0502020204030204" pitchFamily="34" charset="0"/>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Makkár joavkkut dávjá vásihit vealaheami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Calibri" panose="020F0502020204030204" pitchFamily="34" charset="0"/>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Movt sáhttá eastadit vealaheami ja ovdagáttuid alddis ja earáin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10</a:t>
            </a:fld>
            <a:endParaRPr lang="nb-NO"/>
          </a:p>
        </p:txBody>
      </p:sp>
    </p:spTree>
    <p:extLst>
      <p:ext uri="{BB962C8B-B14F-4D97-AF65-F5344CB8AC3E}">
        <p14:creationId xmlns:p14="http://schemas.microsoft.com/office/powerpoint/2010/main" val="207598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se-NO" sz="1200" b="1" dirty="0">
                <a:effectLst/>
                <a:latin typeface="Times New Roman" panose="02020603050405020304" pitchFamily="18" charset="0"/>
                <a:ea typeface="Calibri" panose="020F0502020204030204" pitchFamily="34" charset="0"/>
              </a:rPr>
              <a:t>Don válljet OVTTA čuoččuhusa juohke doibmii. </a:t>
            </a:r>
            <a:r>
              <a:rPr lang="se-NO" sz="1200" dirty="0">
                <a:effectLst/>
                <a:latin typeface="Times New Roman" panose="02020603050405020304" pitchFamily="18" charset="0"/>
                <a:ea typeface="Calibri" panose="020F0502020204030204" pitchFamily="34" charset="0"/>
              </a:rPr>
              <a:t>Čuoččuhus mii </a:t>
            </a:r>
            <a:r>
              <a:rPr lang="se-NO" sz="1200" u="sng" dirty="0">
                <a:effectLst/>
                <a:latin typeface="Times New Roman" panose="02020603050405020304" pitchFamily="18" charset="0"/>
                <a:ea typeface="Calibri" panose="020F0502020204030204" pitchFamily="34" charset="0"/>
              </a:rPr>
              <a:t>ii</a:t>
            </a:r>
            <a:r>
              <a:rPr lang="se-NO" sz="1200" dirty="0">
                <a:effectLst/>
                <a:latin typeface="Times New Roman" panose="02020603050405020304" pitchFamily="18" charset="0"/>
                <a:ea typeface="Calibri" panose="020F0502020204030204" pitchFamily="34" charset="0"/>
              </a:rPr>
              <a:t> adno, dan sáhttá bidjat vuolemussii powerpoint- ovdanbuktimis.</a:t>
            </a:r>
            <a:endParaRPr lang="nb-NO" sz="1200" dirty="0">
              <a:effectLst/>
              <a:latin typeface="Times New Roman" panose="02020603050405020304" pitchFamily="18" charset="0"/>
              <a:ea typeface="Calibri" panose="020F0502020204030204" pitchFamily="34" charset="0"/>
            </a:endParaRPr>
          </a:p>
          <a:p>
            <a:endParaRPr lang="nb-NO" dirty="0"/>
          </a:p>
          <a:p>
            <a:r>
              <a:rPr lang="se-NO" sz="1200" dirty="0">
                <a:effectLst/>
                <a:latin typeface="Times New Roman" panose="02020603050405020304" pitchFamily="18" charset="0"/>
                <a:ea typeface="Calibri" panose="020F0502020204030204" pitchFamily="34" charset="0"/>
              </a:rPr>
              <a:t>Bija čuoččuhusgoartta maid leat válljen joavkobeavdái dahje čájet dan projektoris. Atte ohppiide muhtin minuhtaid ságastallat gaskaneaset čuoččuhusa birra. Lea go čuoččuhus duohta? Manne/manne ii?</a:t>
            </a:r>
            <a:endParaRPr lang="nb-NO" sz="1200" dirty="0">
              <a:effectLst/>
              <a:latin typeface="Times New Roman" panose="02020603050405020304" pitchFamily="18" charset="0"/>
              <a:ea typeface="Calibri" panose="020F0502020204030204" pitchFamily="34" charset="0"/>
            </a:endParaRPr>
          </a:p>
          <a:p>
            <a:endParaRPr lang="nb-NO" dirty="0"/>
          </a:p>
          <a:p>
            <a:pPr>
              <a:lnSpc>
                <a:spcPct val="150000"/>
              </a:lnSpc>
              <a:spcAft>
                <a:spcPts val="800"/>
              </a:spcAft>
            </a:pPr>
            <a:r>
              <a:rPr lang="se-NO" sz="1200" dirty="0">
                <a:effectLst/>
                <a:latin typeface="Times New Roman" panose="02020603050405020304" pitchFamily="18" charset="0"/>
                <a:ea typeface="Calibri" panose="020F0502020204030204" pitchFamily="34" charset="0"/>
                <a:cs typeface="Times New Roman" panose="02020603050405020304" pitchFamily="18" charset="0"/>
              </a:rPr>
              <a:t>Muittut ahte oasseváldiin ferte leat dát čuoččuhus muittus go ságastallet veahkkegoarttaid birra, mat leat dás vuollelis.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sz="1200" kern="1200" dirty="0">
              <a:solidFill>
                <a:schemeClr val="tx1"/>
              </a:solidFill>
              <a:effectLst/>
              <a:latin typeface="+mn-lt"/>
              <a:ea typeface="+mn-ea"/>
              <a:cs typeface="+mn-cs"/>
            </a:endParaRPr>
          </a:p>
          <a:p>
            <a:pPr>
              <a:lnSpc>
                <a:spcPct val="150000"/>
              </a:lnSpc>
              <a:spcAft>
                <a:spcPts val="800"/>
              </a:spcAft>
            </a:pPr>
            <a:r>
              <a:rPr lang="se-NO" sz="1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Oahpaheaddjái: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Čuoččuhus “Máilbmi rasisma haga lea vejolaš” lea jurddašuvvon ovddidit ipmárdusa das ahte rasisma gávdno juohke dásis, ja manne lea dehálaš vuostálastit dan. Ulbmil lea ahte oahppit ságastallama </a:t>
            </a:r>
            <a:r>
              <a:rPr lang="se-NO" sz="18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bokte</a:t>
            </a: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 galget smiehttat ja oažžut eambbo ipmárdusa das: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Calibri" panose="020F0502020204030204" pitchFamily="34" charset="0"/>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Mii rasisma lea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Calibri" panose="020F0502020204030204" pitchFamily="34" charset="0"/>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Makkár joavkkuide dávjá čuohcá</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Calibri" panose="020F0502020204030204" pitchFamily="34" charset="0"/>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Movt sáhttá eastadit rasisma ja ovdagáttuid iežas birrasis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11</a:t>
            </a:fld>
            <a:endParaRPr lang="nb-NO"/>
          </a:p>
        </p:txBody>
      </p:sp>
    </p:spTree>
    <p:extLst>
      <p:ext uri="{BB962C8B-B14F-4D97-AF65-F5344CB8AC3E}">
        <p14:creationId xmlns:p14="http://schemas.microsoft.com/office/powerpoint/2010/main" val="961963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a:lnSpc>
                <a:spcPct val="150000"/>
              </a:lnSpc>
              <a:spcAft>
                <a:spcPts val="800"/>
              </a:spcAft>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CASE/ dáhpáhusovdamearkka» goartta ulbmil lea bidjat ohppiid muhtin dilálašvuhtii mas dilálašvuohta mearrida jus vealaheapmi dahje rasisma lea dáhpáhuvvan. Máŋgasii šaddá dá váttis bargobihttá dan dihte go sii eai leat goasse vásihan leat rasisma ja vealaheami vuostáiváldi bealde.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b="1" dirty="0"/>
          </a:p>
          <a:p>
            <a:endParaRPr lang="nb-NO" b="1" dirty="0"/>
          </a:p>
          <a:p>
            <a:pPr>
              <a:lnSpc>
                <a:spcPct val="150000"/>
              </a:lnSpc>
              <a:spcAft>
                <a:spcPts val="800"/>
              </a:spcAft>
            </a:pPr>
            <a:r>
              <a:rPr lang="se-NO" sz="1800" b="1" dirty="0">
                <a:effectLst/>
                <a:latin typeface="Times New Roman" panose="02020603050405020304" pitchFamily="18" charset="0"/>
                <a:ea typeface="Calibri" panose="020F0502020204030204" pitchFamily="34" charset="0"/>
                <a:cs typeface="Times New Roman" panose="02020603050405020304" pitchFamily="18" charset="0"/>
              </a:rPr>
              <a:t>Čuovvulangažaldagat: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Vuostáiváldi sáhttá ipmirdit kommentára eará ládje go dat maid sáddejeaddji oaivvildii. Movt sáhttá sáddejeaddji láhtten ipmirduvvot vuostáiváldis?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Manne doaivvut don ahte dát dilálašvuohta sáhttá dulkojuvvot vealaheaddjin muhtimiid mielas?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Masa jáhkát don ahte dat amas nissonolmmoš vuođđudii iežas ovdagáttuid?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Sáddejeaddjis soite leat hui buorit áigumušat, muhto livčče go son dadjan dan seamma jus sus livčče eambbo diehtu Norgga máŋggakultuvrralašvuođa birra?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12</a:t>
            </a:fld>
            <a:endParaRPr lang="nb-NO"/>
          </a:p>
        </p:txBody>
      </p:sp>
    </p:spTree>
    <p:extLst>
      <p:ext uri="{BB962C8B-B14F-4D97-AF65-F5344CB8AC3E}">
        <p14:creationId xmlns:p14="http://schemas.microsoft.com/office/powerpoint/2010/main" val="2646951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a:lnSpc>
                <a:spcPct val="150000"/>
              </a:lnSpc>
              <a:spcAft>
                <a:spcPts val="800"/>
              </a:spcAft>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Dát goarta lea ráhkaduvvon ovtta dáhpáhusa vuođul mii dáhpáhuvai Evenášši girdišiljus 2018, mas loahppaárvvoštallamis bođii ovdán ahte dáhpáhus rihkui Avinora njuolggadusaid. Geahča eambbo dieđuid dan birra dáppe: </a:t>
            </a:r>
            <a:r>
              <a:rPr lang="se-NO"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nyheter, flyplass | Muslimsk kvinne måtte fjerne hijaben i sikkerhetskontrollen på Evenes (an.no)</a:t>
            </a:r>
            <a:r>
              <a:rPr lang="se-NO"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rPr>
              <a:t> </a:t>
            </a:r>
            <a:r>
              <a:rPr lang="se-NO" sz="1800" u="non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rPr>
              <a:t>(jorgaluvvon sámegillii: Muslima nissonolmmoš fertii váldit eret hijaba sihkarvuođadárkkistusas Evenáššis)</a:t>
            </a:r>
            <a:endParaRPr lang="en-US" sz="1800" u="none"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a:p>
            <a:pPr>
              <a:lnSpc>
                <a:spcPct val="150000"/>
              </a:lnSpc>
              <a:spcAft>
                <a:spcPts val="800"/>
              </a:spcAft>
            </a:pPr>
            <a:r>
              <a:rPr lang="se-NO" sz="1800" u="non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rPr>
              <a:t>Dakkár dilálašvuođas ii galgga hijaba váldot eret sihkarvuođadárkkistusas. Baicca sáhttá dárkkistit go gieđaiguin guldala olggobealde biktasa. Jus lea dárbu váldit dan eret, de galgá dat dáhpáhuvvat nu ahte ii leat oidnosis earáide, ja dat galgá dahkkot árvvolašvuođas.</a:t>
            </a:r>
            <a:endParaRPr lang="en-US" sz="1800" u="none"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a:p>
            <a:pPr>
              <a:lnSpc>
                <a:spcPct val="150000"/>
              </a:lnSpc>
              <a:spcAft>
                <a:spcPts val="800"/>
              </a:spcAft>
            </a:pPr>
            <a:r>
              <a:rPr lang="se-NO" sz="1800" b="1" u="none" strike="noStrik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rPr>
              <a:t>Čuovvulangažaldagat: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e-NO" sz="1800" u="none" strike="noStrik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rPr>
              <a:t>Namut ahte juohkehaččas lea vuoigatvuohta oskufriddjavuhtii. Dihte go dorvofávttat nissona osku birra?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e-NO" sz="1800" u="none" strike="noStrik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rPr>
              <a:t>Movt lei dilálašvuohta dáhpáhusa ektui? Makkár miellaláhki lei dorvofávttain? Eai go sii dovdan njuolggadusaid? Sáhttet go stereotiippat váikkuhan dilálašvuhtii?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e-NO" sz="1800" u="none" strike="noStrik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rPr>
              <a:t>Leat go dus ovdagáttut mat váikkuhit movt don láhttet olbmuiguin?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se-NO" sz="1800" u="none" strike="noStrik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rPr>
              <a:t>Jeara áinnas movt oahppit livčče reageren jus livčče dan oaidnán.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13</a:t>
            </a:fld>
            <a:endParaRPr lang="nb-NO"/>
          </a:p>
        </p:txBody>
      </p:sp>
    </p:spTree>
    <p:extLst>
      <p:ext uri="{BB962C8B-B14F-4D97-AF65-F5344CB8AC3E}">
        <p14:creationId xmlns:p14="http://schemas.microsoft.com/office/powerpoint/2010/main" val="2499335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a:lnSpc>
                <a:spcPct val="150000"/>
              </a:lnSpc>
              <a:spcAft>
                <a:spcPts val="800"/>
              </a:spcAft>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Dát dáhpáhusovdamearka galgá veahkehit smiehttat iežas árvvuid birra diekkár dilálašvuođain. Deattut fal áinnas ahte dás eai leat rievttes eai ge boasttu vástádusat.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a:p>
            <a:pPr>
              <a:lnSpc>
                <a:spcPct val="150000"/>
              </a:lnSpc>
              <a:spcAft>
                <a:spcPts val="800"/>
              </a:spcAft>
            </a:pPr>
            <a:r>
              <a:rPr lang="se-NO" sz="1800" b="1" dirty="0">
                <a:effectLst/>
                <a:latin typeface="Times New Roman" panose="02020603050405020304" pitchFamily="18" charset="0"/>
                <a:ea typeface="Calibri" panose="020F0502020204030204" pitchFamily="34" charset="0"/>
                <a:cs typeface="Times New Roman" panose="02020603050405020304" pitchFamily="18" charset="0"/>
              </a:rPr>
              <a:t>Čuovvulangažaldagat</a:t>
            </a: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Doaivvut go ahte čearddalašvuođas ja liikeivnnis lea dadjamuš dasa man mutto don háliidat veahkehit muhtin amas olbmo?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Lea go dehálaš ahte bárdni hupmá dárogiela?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rPr>
              <a:t>Movt sáhttet ovdagáttut váikkuhit dakkár dilálašvuhtii? </a:t>
            </a:r>
            <a:endParaRPr lang="nb-NO" dirty="0">
              <a:cs typeface="Calibri"/>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14</a:t>
            </a:fld>
            <a:endParaRPr lang="nb-NO"/>
          </a:p>
        </p:txBody>
      </p:sp>
    </p:spTree>
    <p:extLst>
      <p:ext uri="{BB962C8B-B14F-4D97-AF65-F5344CB8AC3E}">
        <p14:creationId xmlns:p14="http://schemas.microsoft.com/office/powerpoint/2010/main" val="16993665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a:lnSpc>
                <a:spcPct val="150000"/>
              </a:lnSpc>
              <a:spcAft>
                <a:spcPts val="800"/>
              </a:spcAft>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Goartta ulbmil lea oažžut ohppiid ságastallat norgalaš árvvuid birra, ja maiddái oahpes stereotiippaid birra.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a:p>
            <a:pPr>
              <a:lnSpc>
                <a:spcPct val="150000"/>
              </a:lnSpc>
              <a:spcAft>
                <a:spcPts val="800"/>
              </a:spcAft>
            </a:pPr>
            <a:r>
              <a:rPr lang="se-NO" sz="1800" b="1" dirty="0">
                <a:effectLst/>
                <a:latin typeface="Times New Roman" panose="02020603050405020304" pitchFamily="18" charset="0"/>
                <a:ea typeface="Calibri" panose="020F0502020204030204" pitchFamily="34" charset="0"/>
                <a:cs typeface="Times New Roman" panose="02020603050405020304" pitchFamily="18" charset="0"/>
              </a:rPr>
              <a:t>Čuovvulangažaldagat: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Sáhttibehtet go namuhit muhtin diŋggaid mat din mielas leat norgalačča mihtilmasvuođat?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Mii dahká juoidá mihtilmassan norgalažžii?  (Árbevierut? Árvvut?)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rPr>
              <a:t>Sáhttet go dakkár dajaldagat váikkuhit olbmuid guottuide das ahte dat mii ii leat mihtilmas norgalažžii lea heitot?</a:t>
            </a:r>
            <a:endParaRPr lang="nb-NO" dirty="0">
              <a:cs typeface="Calibri"/>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15</a:t>
            </a:fld>
            <a:endParaRPr lang="nb-NO"/>
          </a:p>
        </p:txBody>
      </p:sp>
    </p:spTree>
    <p:extLst>
      <p:ext uri="{BB962C8B-B14F-4D97-AF65-F5344CB8AC3E}">
        <p14:creationId xmlns:p14="http://schemas.microsoft.com/office/powerpoint/2010/main" val="24321521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a:lnSpc>
                <a:spcPct val="150000"/>
              </a:lnSpc>
              <a:spcAft>
                <a:spcPts val="800"/>
              </a:spcAft>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Lea dehálaš bidjat fuomášumi dan gortii, dan dihte go sitáhta guoskkaha golbma beali mainna eastada rasisma.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Čujut áinnas Kofi Annanii ja su rasismavuostálastinbargui. Sitáhtas leat golbma beali rasisma eastadeapmái: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a:p>
            <a:pPr marL="342900" lvl="0" indent="-342900">
              <a:lnSpc>
                <a:spcPct val="150000"/>
              </a:lnSpc>
              <a:buFont typeface="+mj-lt"/>
              <a:buAutoNum type="arabicPeriod"/>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Diehtemeahttunvuođa máhtuin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mj-lt"/>
              <a:buAutoNum type="arabicPeriod"/>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Ovdagáttuid gierdevašvuođain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mj-lt"/>
              <a:buAutoNum type="arabicPeriod"/>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Olgguštuvvon olbmuid árvvasvuođain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indent="-228600">
              <a:buAutoNum type="arabicPeriod"/>
            </a:pPr>
            <a:endParaRPr lang="nb-NO" dirty="0"/>
          </a:p>
          <a:p>
            <a:pPr>
              <a:lnSpc>
                <a:spcPct val="150000"/>
              </a:lnSpc>
              <a:spcAft>
                <a:spcPts val="800"/>
              </a:spcAft>
            </a:pPr>
            <a:r>
              <a:rPr lang="se-NO" sz="1800" b="1" dirty="0">
                <a:effectLst/>
                <a:latin typeface="Times New Roman" panose="02020603050405020304" pitchFamily="18" charset="0"/>
                <a:ea typeface="Calibri" panose="020F0502020204030204" pitchFamily="34" charset="0"/>
                <a:cs typeface="Times New Roman" panose="02020603050405020304" pitchFamily="18" charset="0"/>
              </a:rPr>
              <a:t>Oaččo oasálastiid čilget maid sii oaivvildit buot daid beliid birra.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b-NO" dirty="0">
              <a:cs typeface="Calibri"/>
            </a:endParaRPr>
          </a:p>
          <a:p>
            <a:pPr marL="342900" lvl="0" indent="-342900">
              <a:lnSpc>
                <a:spcPct val="150000"/>
              </a:lnSpc>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Doaivvut go ahte lea vejolaš duohtandahkat Kofi Annana áigumuša ahte šaddat rasismakeahtes máilbmin?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Manne doaivvut ahte son árvala dieđu, gierdevašvuođa ja árvvasvuođa doaibmabidjun dasa ahte oažžut rasismakeahtes máilmmi?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rPr>
              <a:t>Dovddat go makkárge doaibmabijuid rasismavuostálastima hárrái iežat servodagas?</a:t>
            </a:r>
            <a:endParaRPr lang="nb-NO" dirty="0">
              <a:cs typeface="Calibri"/>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16</a:t>
            </a:fld>
            <a:endParaRPr lang="nb-NO"/>
          </a:p>
        </p:txBody>
      </p:sp>
    </p:spTree>
    <p:extLst>
      <p:ext uri="{BB962C8B-B14F-4D97-AF65-F5344CB8AC3E}">
        <p14:creationId xmlns:p14="http://schemas.microsoft.com/office/powerpoint/2010/main" val="18362491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a:lnSpc>
                <a:spcPct val="150000"/>
              </a:lnSpc>
              <a:spcAft>
                <a:spcPts val="800"/>
              </a:spcAft>
            </a:pPr>
            <a:r>
              <a:rPr lang="se-NO" sz="1800" b="1" dirty="0">
                <a:effectLst/>
                <a:latin typeface="Times New Roman" panose="02020603050405020304" pitchFamily="18" charset="0"/>
                <a:ea typeface="Calibri" panose="020F0502020204030204" pitchFamily="34" charset="0"/>
                <a:cs typeface="Times New Roman" panose="02020603050405020304" pitchFamily="18" charset="0"/>
              </a:rPr>
              <a:t>Lea veara namuhit ahte Abubakar Hussain dál lea rávis olmmoš,  nu ahte diet dáhpáhus dáhpáhuvai badjel 20 jagi áigi. Lea go dál earálágan dilli?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b="1" dirty="0"/>
          </a:p>
          <a:p>
            <a:pPr>
              <a:lnSpc>
                <a:spcPct val="150000"/>
              </a:lnSpc>
              <a:spcAft>
                <a:spcPts val="800"/>
              </a:spcAft>
            </a:pPr>
            <a:r>
              <a:rPr lang="se-NO" sz="1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Čuovvulangažaldagat</a:t>
            </a:r>
            <a:r>
              <a:rPr lang="se-NO" sz="1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Movt don livččet dovdan jus ná livčče dutnje geavvan?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Hussain lea dál rávis olmmoš, doaivvut go ahte dál lea earálágan dilli mánáide geain lea unnitloguálbmoga duogáš?</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Doaivvut go ahte mánáin leat ovdagáttut?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Movt sáhttet mánáide šaddat ovdagáttut eará olbmuid vuostá?</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a:buChar char="•"/>
            </a:pPr>
            <a:endParaRPr lang="nb-NO" dirty="0">
              <a:cs typeface="Calibri"/>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17</a:t>
            </a:fld>
            <a:endParaRPr lang="nb-NO"/>
          </a:p>
        </p:txBody>
      </p:sp>
    </p:spTree>
    <p:extLst>
      <p:ext uri="{BB962C8B-B14F-4D97-AF65-F5344CB8AC3E}">
        <p14:creationId xmlns:p14="http://schemas.microsoft.com/office/powerpoint/2010/main" val="4203380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a:lnSpc>
                <a:spcPct val="150000"/>
              </a:lnSpc>
              <a:spcAft>
                <a:spcPts val="800"/>
              </a:spcAft>
            </a:pPr>
            <a:r>
              <a:rPr lang="se-NO" sz="1800" b="1" dirty="0">
                <a:effectLst/>
                <a:latin typeface="Times New Roman" panose="02020603050405020304" pitchFamily="18" charset="0"/>
                <a:ea typeface="Calibri" panose="020F0502020204030204" pitchFamily="34" charset="0"/>
                <a:cs typeface="Times New Roman" panose="02020603050405020304" pitchFamily="18" charset="0"/>
              </a:rPr>
              <a:t>Čuovvulangažaldagat: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Lea go dá rasisttalaš dahje vealaheaddji dahkku?</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Maid don livččet dahkan jus don livččet ožžon dakkár máhcahaga muhtin barggus?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rPr>
              <a:t>Mii lea vuođđun dakkár máhcahahkii? (ref. stereotiippat / ovdagáttut)</a:t>
            </a:r>
            <a:endParaRPr lang="nb-NO" dirty="0"/>
          </a:p>
        </p:txBody>
      </p:sp>
      <p:sp>
        <p:nvSpPr>
          <p:cNvPr id="4" name="Plassholder for lysbildenummer 3"/>
          <p:cNvSpPr>
            <a:spLocks noGrp="1"/>
          </p:cNvSpPr>
          <p:nvPr>
            <p:ph type="sldNum" sz="quarter" idx="5"/>
          </p:nvPr>
        </p:nvSpPr>
        <p:spPr/>
        <p:txBody>
          <a:bodyPr/>
          <a:lstStyle/>
          <a:p>
            <a:fld id="{450DA003-5BE0-994A-9B43-36366698BBB5}" type="slidenum">
              <a:rPr lang="nb-NO" smtClean="0"/>
              <a:t>18</a:t>
            </a:fld>
            <a:endParaRPr lang="nb-NO"/>
          </a:p>
        </p:txBody>
      </p:sp>
    </p:spTree>
    <p:extLst>
      <p:ext uri="{BB962C8B-B14F-4D97-AF65-F5344CB8AC3E}">
        <p14:creationId xmlns:p14="http://schemas.microsoft.com/office/powerpoint/2010/main" val="39942821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a:lnSpc>
                <a:spcPct val="150000"/>
              </a:lnSpc>
              <a:spcAft>
                <a:spcPts val="800"/>
              </a:spcAft>
            </a:pPr>
            <a:r>
              <a:rPr lang="se-NO" sz="1800" b="1" dirty="0">
                <a:effectLst/>
                <a:latin typeface="Times New Roman" panose="02020603050405020304" pitchFamily="18" charset="0"/>
                <a:ea typeface="Calibri" panose="020F0502020204030204" pitchFamily="34" charset="0"/>
                <a:cs typeface="Times New Roman" panose="02020603050405020304" pitchFamily="18" charset="0"/>
              </a:rPr>
              <a:t>Čuovvulangažaldagat: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Mii lea dat vuosttaš maid jurddašat dán goartta birra?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Dovddat go juvddálaččaid dili birra Norggas?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Maid livččet dahkan jus livččet oaidnán ahte ná geavvá?</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19</a:t>
            </a:fld>
            <a:endParaRPr lang="nb-NO"/>
          </a:p>
        </p:txBody>
      </p:sp>
    </p:spTree>
    <p:extLst>
      <p:ext uri="{BB962C8B-B14F-4D97-AF65-F5344CB8AC3E}">
        <p14:creationId xmlns:p14="http://schemas.microsoft.com/office/powerpoint/2010/main" val="4081112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a:lnSpc>
                <a:spcPct val="150000"/>
              </a:lnSpc>
              <a:spcAft>
                <a:spcPts val="800"/>
              </a:spcAft>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Álggat ohppiide muitalit mas sii galget leat mielde. Muital oanehaččat mii Human Rights Dialogue lea, ja mii lea ulbmil dainna doaimmain. Oahppit galget oahppat eambbo olmmošvuoigatvuođaid birra, mat gusket rasismii ja vealaheapmái. Dasa lassin galget oahppit ieža smiehttat movt sii ieža sáhttet eastadit  rasisma ja vealaheami dáhpáhuvvamis.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Human Rights Dialogue lea interaktiiva ságastallan, mii lea jurddašuvvon ahte dainna galget bohciidit eambbo gažaldagat go vástádusat, ja dainna lágiin oažžut ohppiid smiehttat ja geahčestit veahá alcceseaset.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Bija njuolggadusaid jovkui: muhtin fáttát sáhttet leat tabuáššit, maid birra lea váttis hupmat. Dan dihte lea hui mávssolaš oažžut ovdan ahte das eai leat rievttes eai ge boasttu vástádusat. Human Rights Dialogue gáibida gierdevašvuođa, guldaleami ja ipmárdusa. Deattut ahte dá lea ságastallan, ii ge digaštallan.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se-NO" sz="1800" b="1" dirty="0">
                <a:effectLst/>
                <a:latin typeface="Times New Roman" panose="02020603050405020304" pitchFamily="18" charset="0"/>
                <a:ea typeface="Calibri" panose="020F0502020204030204" pitchFamily="34" charset="0"/>
                <a:cs typeface="Times New Roman" panose="02020603050405020304" pitchFamily="18" charset="0"/>
              </a:rPr>
              <a:t>MEARKKAŠ:</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1800" dirty="0">
                <a:effectLst/>
                <a:latin typeface="MS Gothic" panose="020B0609070205080204" pitchFamily="49" charset="-128"/>
                <a:ea typeface="Calibri" panose="020F0502020204030204" pitchFamily="34" charset="0"/>
                <a:cs typeface="MS Gothic" panose="020B0609070205080204" pitchFamily="49" charset="-128"/>
              </a:rPr>
              <a:t>★ </a:t>
            </a:r>
            <a:r>
              <a:rPr lang="se-NO" sz="1800" i="1" dirty="0">
                <a:effectLst/>
                <a:latin typeface="Times New Roman" panose="02020603050405020304" pitchFamily="18" charset="0"/>
                <a:ea typeface="MS Gothic" panose="020B0609070205080204" pitchFamily="49" charset="-128"/>
                <a:cs typeface="Times New Roman" panose="02020603050405020304" pitchFamily="18" charset="0"/>
              </a:rPr>
              <a:t>Nástegoarttat – dain muitala obbalaččat rasisma ja vealaheami birra.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MS Gothic" panose="020B0609070205080204" pitchFamily="49" charset="-128"/>
                <a:cs typeface="MS Gothic" panose="020B0609070205080204" pitchFamily="49" charset="-128"/>
              </a:rPr>
              <a:t>❤ </a:t>
            </a:r>
            <a:r>
              <a:rPr lang="se-NO" sz="1800" i="1" dirty="0">
                <a:effectLst/>
                <a:latin typeface="Times New Roman" panose="02020603050405020304" pitchFamily="18" charset="0"/>
                <a:ea typeface="MS Gothic" panose="020B0609070205080204" pitchFamily="49" charset="-128"/>
              </a:rPr>
              <a:t>Váibmogoarttat – dain čujuha earenoamážit rasismii ja vealaheapmái mat gusket eamiálbmogiidda ja našuvnnalaš unnitloguálbmogiidda.</a:t>
            </a:r>
            <a:endParaRPr lang="nb-NO" sz="4400" kern="1200" dirty="0">
              <a:solidFill>
                <a:schemeClr val="tx1"/>
              </a:solidFill>
              <a:effectLst/>
              <a:latin typeface="+mn-lt"/>
              <a:cs typeface="Calibri"/>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2</a:t>
            </a:fld>
            <a:endParaRPr lang="nb-NO"/>
          </a:p>
        </p:txBody>
      </p:sp>
    </p:spTree>
    <p:extLst>
      <p:ext uri="{BB962C8B-B14F-4D97-AF65-F5344CB8AC3E}">
        <p14:creationId xmlns:p14="http://schemas.microsoft.com/office/powerpoint/2010/main" val="26389835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b="1" dirty="0" err="1"/>
              <a:t>Čuovvulangažaldagat</a:t>
            </a:r>
            <a:r>
              <a:rPr lang="nb-NO" b="1" dirty="0"/>
              <a:t>:</a:t>
            </a:r>
          </a:p>
          <a:p>
            <a:r>
              <a:rPr lang="nb-NO" b="1" dirty="0"/>
              <a:t>• </a:t>
            </a:r>
            <a:r>
              <a:rPr lang="nb-NO" b="0" dirty="0" err="1"/>
              <a:t>Leat</a:t>
            </a:r>
            <a:r>
              <a:rPr lang="nb-NO" b="0" dirty="0"/>
              <a:t> </a:t>
            </a:r>
            <a:r>
              <a:rPr lang="nb-NO" b="0" dirty="0" err="1"/>
              <a:t>go</a:t>
            </a:r>
            <a:r>
              <a:rPr lang="nb-NO" b="0" dirty="0"/>
              <a:t> </a:t>
            </a:r>
            <a:r>
              <a:rPr lang="nb-NO" b="0" dirty="0" err="1"/>
              <a:t>gullan</a:t>
            </a:r>
            <a:r>
              <a:rPr lang="nb-NO" b="0" dirty="0"/>
              <a:t>, </a:t>
            </a:r>
            <a:r>
              <a:rPr lang="nb-NO" b="0" dirty="0" err="1"/>
              <a:t>dadjan</a:t>
            </a:r>
            <a:r>
              <a:rPr lang="nb-NO" b="0" dirty="0"/>
              <a:t> </a:t>
            </a:r>
            <a:r>
              <a:rPr lang="nb-NO" b="0" dirty="0" err="1"/>
              <a:t>dahje</a:t>
            </a:r>
            <a:r>
              <a:rPr lang="nb-NO" b="0" dirty="0"/>
              <a:t> </a:t>
            </a:r>
            <a:r>
              <a:rPr lang="nb-NO" b="0" dirty="0" err="1"/>
              <a:t>vásihan</a:t>
            </a:r>
            <a:r>
              <a:rPr lang="nb-NO" b="0" dirty="0"/>
              <a:t> </a:t>
            </a:r>
            <a:r>
              <a:rPr lang="nb-NO" b="0" dirty="0" err="1"/>
              <a:t>diekkár</a:t>
            </a:r>
            <a:r>
              <a:rPr lang="nb-NO" b="0" dirty="0"/>
              <a:t> </a:t>
            </a:r>
            <a:r>
              <a:rPr lang="nb-NO" b="0" dirty="0" err="1"/>
              <a:t>gažaldagaid</a:t>
            </a:r>
            <a:r>
              <a:rPr lang="nb-NO" b="0" dirty="0"/>
              <a:t>?</a:t>
            </a:r>
          </a:p>
          <a:p>
            <a:r>
              <a:rPr lang="nb-NO" b="0" dirty="0"/>
              <a:t>• Manne </a:t>
            </a:r>
            <a:r>
              <a:rPr lang="nb-NO" b="0" dirty="0" err="1"/>
              <a:t>doaivvut</a:t>
            </a:r>
            <a:r>
              <a:rPr lang="nb-NO" b="0" dirty="0"/>
              <a:t> </a:t>
            </a:r>
            <a:r>
              <a:rPr lang="nb-NO" b="0" dirty="0" err="1"/>
              <a:t>ahte</a:t>
            </a:r>
            <a:r>
              <a:rPr lang="nb-NO" b="0" dirty="0"/>
              <a:t> </a:t>
            </a:r>
            <a:r>
              <a:rPr lang="nb-NO" b="0" dirty="0" err="1"/>
              <a:t>olbmot</a:t>
            </a:r>
            <a:r>
              <a:rPr lang="nb-NO" b="0" dirty="0"/>
              <a:t> </a:t>
            </a:r>
            <a:r>
              <a:rPr lang="nb-NO" b="0" dirty="0" err="1"/>
              <a:t>jerret</a:t>
            </a:r>
            <a:r>
              <a:rPr lang="nb-NO" b="0" dirty="0"/>
              <a:t> </a:t>
            </a:r>
            <a:r>
              <a:rPr lang="nb-NO" b="0" dirty="0" err="1"/>
              <a:t>dakkár</a:t>
            </a:r>
            <a:r>
              <a:rPr lang="nb-NO" b="0" dirty="0"/>
              <a:t> </a:t>
            </a:r>
            <a:r>
              <a:rPr lang="nb-NO" b="0" dirty="0" err="1"/>
              <a:t>gažaldagaid</a:t>
            </a:r>
            <a:r>
              <a:rPr lang="nb-NO" b="0" dirty="0"/>
              <a:t>?</a:t>
            </a:r>
          </a:p>
          <a:p>
            <a:r>
              <a:rPr lang="nb-NO" b="0" dirty="0"/>
              <a:t>• </a:t>
            </a:r>
            <a:r>
              <a:rPr lang="nb-NO" b="0" dirty="0" err="1"/>
              <a:t>Movt</a:t>
            </a:r>
            <a:r>
              <a:rPr lang="nb-NO" b="0" dirty="0"/>
              <a:t> </a:t>
            </a:r>
            <a:r>
              <a:rPr lang="nb-NO" b="0" dirty="0" err="1"/>
              <a:t>livččet</a:t>
            </a:r>
            <a:r>
              <a:rPr lang="nb-NO" b="0" dirty="0"/>
              <a:t> </a:t>
            </a:r>
            <a:r>
              <a:rPr lang="nb-NO" b="0" dirty="0" err="1"/>
              <a:t>reageren</a:t>
            </a:r>
            <a:r>
              <a:rPr lang="nb-NO" b="0" dirty="0"/>
              <a:t> jus </a:t>
            </a:r>
            <a:r>
              <a:rPr lang="nb-NO" b="0" dirty="0" err="1"/>
              <a:t>livččet</a:t>
            </a:r>
            <a:r>
              <a:rPr lang="nb-NO" b="0" dirty="0"/>
              <a:t> </a:t>
            </a:r>
            <a:r>
              <a:rPr lang="nb-NO" b="0" dirty="0" err="1"/>
              <a:t>dakkár</a:t>
            </a:r>
            <a:r>
              <a:rPr lang="nb-NO" b="0" dirty="0"/>
              <a:t> </a:t>
            </a:r>
            <a:r>
              <a:rPr lang="nb-NO" b="0" dirty="0" err="1"/>
              <a:t>sullasaš</a:t>
            </a:r>
            <a:r>
              <a:rPr lang="nb-NO" b="0" dirty="0"/>
              <a:t> </a:t>
            </a:r>
            <a:r>
              <a:rPr lang="nb-NO" b="0" dirty="0" err="1"/>
              <a:t>gažaldagaid</a:t>
            </a:r>
            <a:r>
              <a:rPr lang="nb-NO" b="0" dirty="0"/>
              <a:t> </a:t>
            </a:r>
            <a:r>
              <a:rPr lang="nb-NO" b="0" dirty="0" err="1"/>
              <a:t>gullan</a:t>
            </a:r>
            <a:r>
              <a:rPr lang="nb-NO" b="0" dirty="0"/>
              <a:t>?</a:t>
            </a:r>
          </a:p>
          <a:p>
            <a:r>
              <a:rPr lang="nb-NO" b="0" dirty="0"/>
              <a:t>• </a:t>
            </a:r>
            <a:r>
              <a:rPr lang="nb-NO" b="0" dirty="0" err="1"/>
              <a:t>Sáhttá</a:t>
            </a:r>
            <a:r>
              <a:rPr lang="nb-NO" b="0" dirty="0"/>
              <a:t> </a:t>
            </a:r>
            <a:r>
              <a:rPr lang="nb-NO" b="0" dirty="0" err="1"/>
              <a:t>go</a:t>
            </a:r>
            <a:r>
              <a:rPr lang="nb-NO" b="0" dirty="0"/>
              <a:t> </a:t>
            </a:r>
            <a:r>
              <a:rPr lang="nb-NO" b="0" dirty="0" err="1"/>
              <a:t>gažaldagaid</a:t>
            </a:r>
            <a:r>
              <a:rPr lang="nb-NO" b="0" dirty="0"/>
              <a:t> </a:t>
            </a:r>
            <a:r>
              <a:rPr lang="nb-NO" b="0" dirty="0" err="1"/>
              <a:t>konteavsttas</a:t>
            </a:r>
            <a:r>
              <a:rPr lang="nb-NO" b="0" dirty="0"/>
              <a:t> </a:t>
            </a:r>
            <a:r>
              <a:rPr lang="nb-NO" b="0" dirty="0" err="1"/>
              <a:t>leat</a:t>
            </a:r>
            <a:r>
              <a:rPr lang="nb-NO" b="0" dirty="0"/>
              <a:t> </a:t>
            </a:r>
            <a:r>
              <a:rPr lang="nb-NO" b="0" dirty="0" err="1"/>
              <a:t>dadjamuš</a:t>
            </a:r>
            <a:r>
              <a:rPr lang="nb-NO" b="0" dirty="0"/>
              <a:t> jus </a:t>
            </a:r>
            <a:r>
              <a:rPr lang="nb-NO" b="0" dirty="0" err="1"/>
              <a:t>dat</a:t>
            </a:r>
            <a:r>
              <a:rPr lang="nb-NO" b="0" dirty="0"/>
              <a:t> </a:t>
            </a:r>
            <a:r>
              <a:rPr lang="nb-NO" b="0" dirty="0" err="1"/>
              <a:t>vásihuvvojit</a:t>
            </a:r>
            <a:r>
              <a:rPr lang="nb-NO" b="0" dirty="0"/>
              <a:t> </a:t>
            </a:r>
            <a:r>
              <a:rPr lang="nb-NO" b="0" dirty="0" err="1"/>
              <a:t>loavkašuhttimin</a:t>
            </a:r>
            <a:r>
              <a:rPr lang="nb-NO" b="0" dirty="0"/>
              <a:t>? Jus </a:t>
            </a:r>
            <a:r>
              <a:rPr lang="nb-NO" b="0" dirty="0" err="1"/>
              <a:t>dan</a:t>
            </a:r>
            <a:r>
              <a:rPr lang="nb-NO" b="0" dirty="0"/>
              <a:t> </a:t>
            </a:r>
            <a:r>
              <a:rPr lang="nb-NO" b="0" dirty="0" err="1"/>
              <a:t>oaivvildat</a:t>
            </a:r>
            <a:r>
              <a:rPr lang="nb-NO" b="0" dirty="0"/>
              <a:t>, de </a:t>
            </a:r>
            <a:r>
              <a:rPr lang="nb-NO" b="0" dirty="0" err="1"/>
              <a:t>čilge</a:t>
            </a:r>
            <a:r>
              <a:rPr lang="nb-NO" b="0" dirty="0"/>
              <a:t> manne.</a:t>
            </a:r>
          </a:p>
          <a:p>
            <a:endParaRPr lang="nb-NO" dirty="0">
              <a:cs typeface="Calibri"/>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20</a:t>
            </a:fld>
            <a:endParaRPr lang="nb-NO"/>
          </a:p>
        </p:txBody>
      </p:sp>
    </p:spTree>
    <p:extLst>
      <p:ext uri="{BB962C8B-B14F-4D97-AF65-F5344CB8AC3E}">
        <p14:creationId xmlns:p14="http://schemas.microsoft.com/office/powerpoint/2010/main" val="6115994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a:lnSpc>
                <a:spcPct val="150000"/>
              </a:lnSpc>
              <a:spcAft>
                <a:spcPts val="800"/>
              </a:spcAft>
            </a:pPr>
            <a:r>
              <a:rPr lang="se-NO" sz="1800" b="1" dirty="0">
                <a:effectLst/>
                <a:latin typeface="Times New Roman" panose="02020603050405020304" pitchFamily="18" charset="0"/>
                <a:ea typeface="Calibri" panose="020F0502020204030204" pitchFamily="34" charset="0"/>
                <a:cs typeface="Times New Roman" panose="02020603050405020304" pitchFamily="18" charset="0"/>
              </a:rPr>
              <a:t>Divtte buot ohppiid smiehttat dan gažaldaga, ja deattut ahte lea dehálaš guldalit jus muhtin háliida muitalit iežas garra fearána. FUOM! Ii oktage leat geatnegahtton vástidit dán gažaldahkii. Váldde vuhtii ahte buohkat klássalanjas sáhtte váikkuhuvvon vásáhusaiguin, mat dahket ahte sáhttá leat váttis vástidit dán gažaldahkii.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b="1" dirty="0">
              <a:cs typeface="Calibri"/>
            </a:endParaRPr>
          </a:p>
          <a:p>
            <a:pPr>
              <a:lnSpc>
                <a:spcPct val="150000"/>
              </a:lnSpc>
              <a:spcAft>
                <a:spcPts val="800"/>
              </a:spcAft>
            </a:pPr>
            <a:r>
              <a:rPr lang="se-NO" sz="1800" b="1" dirty="0">
                <a:effectLst/>
                <a:latin typeface="Times New Roman" panose="02020603050405020304" pitchFamily="18" charset="0"/>
                <a:ea typeface="Calibri" panose="020F0502020204030204" pitchFamily="34" charset="0"/>
                <a:cs typeface="Times New Roman" panose="02020603050405020304" pitchFamily="18" charset="0"/>
              </a:rPr>
              <a:t>Čuovvulangažaldagat</a:t>
            </a: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Háliidat go juogadit iežat vásáhusa maid leat oaidnán dahje leat ieš vásihan?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Manne doaivvut ahte sáhttá leat váttis dieđihit vealaheami birra maid leat oaidnán/ leat ieš vásihan?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Maid sáhttá skuvla dahkat vai galgá šaddat álkit olbmuide dieđihit vealaheami birra?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rPr>
              <a:t>Jus háliidat dieđihit rasisttalaš vásáhusa birra maid leat oaidnán/ ieš vásihan, de sáhtát dan dahkat dákko: </a:t>
            </a:r>
            <a:r>
              <a:rPr lang="se-NO"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Antirasistisk</a:t>
            </a:r>
            <a:endParaRPr lang="nb-NO" b="1" dirty="0">
              <a:cs typeface="Calibri"/>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21</a:t>
            </a:fld>
            <a:endParaRPr lang="nb-NO"/>
          </a:p>
        </p:txBody>
      </p:sp>
    </p:spTree>
    <p:extLst>
      <p:ext uri="{BB962C8B-B14F-4D97-AF65-F5344CB8AC3E}">
        <p14:creationId xmlns:p14="http://schemas.microsoft.com/office/powerpoint/2010/main" val="5559459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a:lnSpc>
                <a:spcPct val="150000"/>
              </a:lnSpc>
              <a:spcAft>
                <a:spcPts val="800"/>
              </a:spcAft>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Goarta čilge oalle muddui ieš iežas, muhto deattut áinnas ahte leat máŋga vuogi movt rasisma doahpaga sáhttá defineret. Dat lea máŋggalágan ja ii leat dušše liikeivnni birra, muhto maiddái čearddalašvuođa birra. Ávžžut oasálastiid namuhit muhtin ovdamearkkaid unnitloguálbmogiin Norggas geaidda rasisma sáhttá váikkuhit.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Sáhtát lasihit muhtin ovdamearkkaiguin jus orru dárbu.</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cs typeface="Calibri"/>
            </a:endParaRPr>
          </a:p>
          <a:p>
            <a:pPr>
              <a:lnSpc>
                <a:spcPct val="150000"/>
              </a:lnSpc>
              <a:spcAft>
                <a:spcPts val="800"/>
              </a:spcAft>
            </a:pPr>
            <a:r>
              <a:rPr lang="se-NO" sz="1800" b="1" dirty="0">
                <a:effectLst/>
                <a:latin typeface="Times New Roman" panose="02020603050405020304" pitchFamily="18" charset="0"/>
                <a:ea typeface="Calibri" panose="020F0502020204030204" pitchFamily="34" charset="0"/>
                <a:cs typeface="Times New Roman" panose="02020603050405020304" pitchFamily="18" charset="0"/>
              </a:rPr>
              <a:t>Čuovvulangažaldagat: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Doaivvut go buohkain lea seamma ipmárdus maid rasisma-doaba mearkkaša Norggas?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Lea go dadjamuš gii definere mii rasisma lea? Manne/manne ii?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Makkár váikkuhusat leat rasismmas ovttaskas olbmui?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Makkár váikkuhusat leat rasismmas servodahkii? Namut muhtin ovdamearkkaid.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cs typeface="Calibri"/>
            </a:endParaRPr>
          </a:p>
          <a:p>
            <a:endParaRPr lang="nb-NO" dirty="0">
              <a:cs typeface="Calibri"/>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22</a:t>
            </a:fld>
            <a:endParaRPr lang="nb-NO"/>
          </a:p>
        </p:txBody>
      </p:sp>
    </p:spTree>
    <p:extLst>
      <p:ext uri="{BB962C8B-B14F-4D97-AF65-F5344CB8AC3E}">
        <p14:creationId xmlns:p14="http://schemas.microsoft.com/office/powerpoint/2010/main" val="39727529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se-NO" sz="1800" dirty="0">
                <a:effectLst/>
                <a:latin typeface="Times New Roman" panose="02020603050405020304" pitchFamily="18" charset="0"/>
                <a:ea typeface="Calibri" panose="020F0502020204030204" pitchFamily="34" charset="0"/>
              </a:rPr>
              <a:t>Definišuvdnagoarttat galget čilget erohusa gaskal rasisma ja vealaheami. Deattut áinnas ahte vealaheapmi sáhttá guoskat dasa ahte olbmot vásihit vealaheami iešguđetlágan vuođu dihte.</a:t>
            </a:r>
            <a:endParaRPr lang="nb-NO" sz="1800" dirty="0">
              <a:effectLst/>
              <a:latin typeface="Times New Roman" panose="02020603050405020304" pitchFamily="18" charset="0"/>
              <a:ea typeface="Calibri" panose="020F0502020204030204" pitchFamily="34" charset="0"/>
            </a:endParaRPr>
          </a:p>
          <a:p>
            <a:endParaRPr lang="nb-NO" dirty="0">
              <a:cs typeface="Calibri"/>
            </a:endParaRPr>
          </a:p>
          <a:p>
            <a:pPr>
              <a:lnSpc>
                <a:spcPct val="150000"/>
              </a:lnSpc>
              <a:spcAft>
                <a:spcPts val="800"/>
              </a:spcAft>
            </a:pPr>
            <a:r>
              <a:rPr lang="se-NO" sz="1800" b="1" dirty="0">
                <a:effectLst/>
                <a:latin typeface="Times New Roman" panose="02020603050405020304" pitchFamily="18" charset="0"/>
                <a:ea typeface="Calibri" panose="020F0502020204030204" pitchFamily="34" charset="0"/>
                <a:cs typeface="Times New Roman" panose="02020603050405020304" pitchFamily="18" charset="0"/>
              </a:rPr>
              <a:t>Čuovvulangažaldagat: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Manne doaivvut ahte olbmot vealahit nuppiid?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Maid don dagašit jus don vásihivččet vealaheami klássalanjas?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Manne jáhkát lea váttis dieđihit vealaheami birra?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Maid sáhttá dahkat eastadit iešguđetlágan vealahemiid?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Leat go makkár ge doaibmabijut du skuvla sáhttá dahkat vai eambbo eastada vealaheami?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cs typeface="Calibri"/>
            </a:endParaRPr>
          </a:p>
          <a:p>
            <a:endParaRPr lang="nb-NO" dirty="0">
              <a:cs typeface="Calibri"/>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23</a:t>
            </a:fld>
            <a:endParaRPr lang="nb-NO"/>
          </a:p>
        </p:txBody>
      </p:sp>
    </p:spTree>
    <p:extLst>
      <p:ext uri="{BB962C8B-B14F-4D97-AF65-F5344CB8AC3E}">
        <p14:creationId xmlns:p14="http://schemas.microsoft.com/office/powerpoint/2010/main" val="37678633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Ovdagáttut čujuhit dávjá sosiálajoavkkuide, main ii leat ieš oassin. Dakkár joavkkut sáhttá definerejuvvot čearddalaš dahje osku gullevašvuhtii, seksuála orientašuvdnii, sohkabeallái ja nu ain. Go ovdagáttut čájehuvvojit láhttema bokte, de gohčoduvvo dat vealaheapmin. Ulbmil dainna goarttain lea oažžut ohppiid smiehttat movt dat doaibmá ja makkár vuogit ovdagáttuin sáhttet leat. Ulbmil lea šaddat diđolažžan iežas ovdagáttuide ja oahppat movt ovdagáttut hábmejit movt mii láhttet.</a:t>
            </a:r>
            <a:endParaRPr lang="nb-NO" dirty="0"/>
          </a:p>
          <a:p>
            <a:endParaRPr lang="nb-NO" dirty="0"/>
          </a:p>
          <a:p>
            <a:pPr>
              <a:lnSpc>
                <a:spcPct val="150000"/>
              </a:lnSpc>
              <a:spcAft>
                <a:spcPts val="800"/>
              </a:spcAft>
            </a:pPr>
            <a:r>
              <a:rPr lang="se-NO" sz="1800" b="1" dirty="0">
                <a:effectLst/>
                <a:latin typeface="Times New Roman" panose="02020603050405020304" pitchFamily="18" charset="0"/>
                <a:ea typeface="Calibri" panose="020F0502020204030204" pitchFamily="34" charset="0"/>
                <a:cs typeface="Times New Roman" panose="02020603050405020304" pitchFamily="18" charset="0"/>
              </a:rPr>
              <a:t>Čuovvulangažaldagat: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Mii lea sivvan dasa go olbmos leat ovdagáttut?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Mii lea erohus heajos ovdagáttus ja buori ovdagáttus?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Makkár váikkuhusat sáhttet jus leat ovdagáttut muhtin sosiála joavkku vuostá?</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Leat go goasse vásihan ovdagáttuid?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Gos doaivvut iežat ovdagáttuid boahtit?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Maid sáhttá dahkat vai beassá eret iežas ovdagáttuin?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cs typeface="Calibri" panose="020F0502020204030204"/>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24</a:t>
            </a:fld>
            <a:endParaRPr lang="nb-NO"/>
          </a:p>
        </p:txBody>
      </p:sp>
    </p:spTree>
    <p:extLst>
      <p:ext uri="{BB962C8B-B14F-4D97-AF65-F5344CB8AC3E}">
        <p14:creationId xmlns:p14="http://schemas.microsoft.com/office/powerpoint/2010/main" val="1732718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a:lnSpc>
                <a:spcPct val="150000"/>
              </a:lnSpc>
              <a:spcAft>
                <a:spcPts val="800"/>
              </a:spcAft>
            </a:pPr>
            <a:r>
              <a:rPr lang="se-NO" sz="1800" b="1" dirty="0">
                <a:effectLst/>
                <a:latin typeface="Times New Roman" panose="02020603050405020304" pitchFamily="18" charset="0"/>
                <a:ea typeface="Calibri" panose="020F0502020204030204" pitchFamily="34" charset="0"/>
                <a:cs typeface="Times New Roman" panose="02020603050405020304" pitchFamily="18" charset="0"/>
              </a:rPr>
              <a:t>Čuovvulangažaldagat: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Sáhttá leat álkit virgádit sisafárrejeddjiid EO riikkain, dan dihte go riikkain lea EEO šiehtadus. Manne nu?</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Lea go goarggus váikkuhus dasa jus beassá boahtit bargojearahallamii?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rPr>
              <a:t>Doaivvut go ahte ovdagáttuin lea dadjamuš go virgádit sisafárrejeddjiid nuorta máilmmis? Manne?</a:t>
            </a:r>
            <a:endParaRPr lang="nb-NO" dirty="0">
              <a:cs typeface="Calibri"/>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25</a:t>
            </a:fld>
            <a:endParaRPr lang="nb-NO"/>
          </a:p>
        </p:txBody>
      </p:sp>
    </p:spTree>
    <p:extLst>
      <p:ext uri="{BB962C8B-B14F-4D97-AF65-F5344CB8AC3E}">
        <p14:creationId xmlns:p14="http://schemas.microsoft.com/office/powerpoint/2010/main" val="23858660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1999 searvvai Norga Eurohpáráđi rámmakonvenšuvdnii suodjalan dihte našuvnnalaš unnitloguálbmogiid. Vaikko vel ii gávdno ge ovttačilggolaš definišuvdna dasa mii našuvnnalaš unnitloguálbmot lea, de lea sis dábálaččat oktasaš dat ahte sii leat leamaš riikkas guhkes áiggiid čađa. Dan dihte go našuvnnalaš unnitloguálbmogiin lea historjjálaš gullevašvuohta riikii, de lea dat erohussan eará čearddalaš unnitloguálbmogiin, mat leat ođđasiid áiggis fárren riikii.</a:t>
            </a:r>
            <a:endParaRPr lang="nb-NO" dirty="0"/>
          </a:p>
          <a:p>
            <a:endParaRPr lang="nb-NO" dirty="0"/>
          </a:p>
          <a:p>
            <a:pPr>
              <a:lnSpc>
                <a:spcPct val="150000"/>
              </a:lnSpc>
              <a:spcAft>
                <a:spcPts val="800"/>
              </a:spcAft>
            </a:pPr>
            <a:r>
              <a:rPr lang="se-NO" sz="1800" b="1" dirty="0">
                <a:effectLst/>
                <a:latin typeface="Times New Roman" panose="02020603050405020304" pitchFamily="18" charset="0"/>
                <a:ea typeface="Calibri" panose="020F0502020204030204" pitchFamily="34" charset="0"/>
                <a:cs typeface="Times New Roman" panose="02020603050405020304" pitchFamily="18" charset="0"/>
              </a:rPr>
              <a:t>Čuovvulangažaldagat: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Manne doaivubehtet ahte Eurohpáráđđi lea ráhkadan dakkár rámmavuogádaga suddjen dihte našuvnnalaš unnitloguálbmogiid?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Maid dieđát daid unnitloguálbmogiid historjjálaš gullevašvuođaid birra Norgii?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Ovttaskas olbmot dain unnitloguálbmogiin válljejit ieža jus háliidit iežaset identifiseret našuvnnalaš unnitloguálbmogiin dahje leat oassin eanetlogu álbmogis – manne doaivvut ahte nu lea?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a:buChar char="•"/>
            </a:pPr>
            <a:endParaRPr lang="nb-NO" dirty="0">
              <a:cs typeface="Calibri"/>
            </a:endParaRPr>
          </a:p>
          <a:p>
            <a:endParaRPr lang="nb-NO" dirty="0">
              <a:cs typeface="Calibri"/>
            </a:endParaRPr>
          </a:p>
          <a:p>
            <a:endParaRPr lang="nb-NO" b="1" dirty="0">
              <a:cs typeface="Calibri"/>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26</a:t>
            </a:fld>
            <a:endParaRPr lang="nb-NO"/>
          </a:p>
        </p:txBody>
      </p:sp>
    </p:spTree>
    <p:extLst>
      <p:ext uri="{BB962C8B-B14F-4D97-AF65-F5344CB8AC3E}">
        <p14:creationId xmlns:p14="http://schemas.microsoft.com/office/powerpoint/2010/main" val="22963827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Dihtet go ...</a:t>
            </a: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 -goarta čájeha dan vuosttaš s</a:t>
            </a:r>
            <a:r>
              <a:rPr lang="nb-NO" sz="1800" dirty="0">
                <a:effectLst/>
                <a:latin typeface="Times New Roman" panose="02020603050405020304" pitchFamily="18" charset="0"/>
                <a:ea typeface="Calibri" panose="020F0502020204030204" pitchFamily="34" charset="0"/>
                <a:cs typeface="Times New Roman" panose="02020603050405020304" pitchFamily="18" charset="0"/>
              </a:rPr>
              <a:t>y</a:t>
            </a: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stemáhtalaš rasisttalaš láhkii Norggas (maŋŋil go Norga šattai sierra riikan 1814). </a:t>
            </a:r>
            <a:endParaRPr lang="nb-NO"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Dál leat juvddálaččat Norggas nammaduvvon našuvnnalaš unnitloguálbmogin. Dat lea okta viđa našuvnnalaš unnitloguálbmogis mat nammaduvvojedje danin 1998. Ii gávdno makkár ge čielga riikkaidgaskasaš definišuvnnaid dasa mii našuvnnalaš unnitloguálbmot lea. Norggas leat našuvnnalaš unnitloguálbmogat dakkár joavkkut main lea guhkes historjjálaš gullevašvuohta riikii, mat historjjálaččat leat vásihan marginaliserema ja assimilerema.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a:p>
            <a:pPr>
              <a:lnSpc>
                <a:spcPct val="150000"/>
              </a:lnSpc>
              <a:spcAft>
                <a:spcPts val="800"/>
              </a:spcAft>
            </a:pPr>
            <a:r>
              <a:rPr lang="se-NO" sz="1800" b="1" dirty="0">
                <a:effectLst/>
                <a:latin typeface="Times New Roman" panose="02020603050405020304" pitchFamily="18" charset="0"/>
                <a:ea typeface="Calibri" panose="020F0502020204030204" pitchFamily="34" charset="0"/>
                <a:cs typeface="Times New Roman" panose="02020603050405020304" pitchFamily="18" charset="0"/>
              </a:rPr>
              <a:t>Čuovvulangažaldagat: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Mii lei vuođđun diekkár láhkii?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Doaivvut go ahte dál leat juvddálaččain buoret vuoigatvuođat Norggas?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Manne doaivubehtet ahte juvddálaččat rehkenastojit leat našuvnnalaš unnitloguálbmogin Norggas?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Leat go earát unnitloguálbmogat mat vásihit rasisma Norggas dál?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Movt sáhttet ovdagáttut muhtin dihto álbmotjovkui váikkuhuvvot riikkaidgaskasaččat?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a:buChar char="•"/>
            </a:pPr>
            <a:endParaRPr lang="nb-NO" dirty="0">
              <a:ea typeface="Calibri" panose="020F0502020204030204"/>
              <a:cs typeface="Calibri" panose="020F0502020204030204"/>
            </a:endParaRPr>
          </a:p>
          <a:p>
            <a:pPr>
              <a:lnSpc>
                <a:spcPct val="150000"/>
              </a:lnSpc>
              <a:spcAft>
                <a:spcPts val="800"/>
              </a:spcAft>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Eambbo dieđuid juvddálaččaid historjjá birra Norggas gávnnat dáppe: </a:t>
            </a:r>
            <a:r>
              <a:rPr lang="se-NO"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Jødenes historie i Norge – Store norske leksikon (snl.no)</a:t>
            </a:r>
            <a:r>
              <a:rPr lang="se-NO"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27</a:t>
            </a:fld>
            <a:endParaRPr lang="nb-NO"/>
          </a:p>
        </p:txBody>
      </p:sp>
    </p:spTree>
    <p:extLst>
      <p:ext uri="{BB962C8B-B14F-4D97-AF65-F5344CB8AC3E}">
        <p14:creationId xmlns:p14="http://schemas.microsoft.com/office/powerpoint/2010/main" val="15660325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a:lnSpc>
                <a:spcPct val="150000"/>
              </a:lnSpc>
              <a:spcAft>
                <a:spcPts val="800"/>
              </a:spcAft>
            </a:pPr>
            <a:r>
              <a:rPr lang="se-NO" sz="1800" b="1" dirty="0">
                <a:effectLst/>
                <a:latin typeface="Times New Roman" panose="02020603050405020304" pitchFamily="18" charset="0"/>
                <a:ea typeface="Calibri" panose="020F0502020204030204" pitchFamily="34" charset="0"/>
                <a:cs typeface="Times New Roman" panose="02020603050405020304" pitchFamily="18" charset="0"/>
              </a:rPr>
              <a:t>Čuovvulangažaldagat: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Norgga Vuođđolágas lea paragráfa mii suddje olbmuid vealaheami ja erohusmeannudeami vuostá. Movt doaivubehtet dat gieđahallo duohtadilis?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Sáhttibehtet go namuhit muhtin ovdamearkkaid lágas, mas eahpenjuolggu ja njuolggu vealaheapmi ii doahttaluvvo duohtadilis?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Mii gáibiduvvo dasa ahte oažžut buoret riektegeavahusa?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cs typeface="Calibri"/>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28</a:t>
            </a:fld>
            <a:endParaRPr lang="nb-NO"/>
          </a:p>
        </p:txBody>
      </p:sp>
    </p:spTree>
    <p:extLst>
      <p:ext uri="{BB962C8B-B14F-4D97-AF65-F5344CB8AC3E}">
        <p14:creationId xmlns:p14="http://schemas.microsoft.com/office/powerpoint/2010/main" val="16880540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endParaRPr lang="nb-NO" dirty="0">
              <a:cs typeface="Calibri"/>
            </a:endParaRPr>
          </a:p>
          <a:p>
            <a:pPr>
              <a:lnSpc>
                <a:spcPct val="150000"/>
              </a:lnSpc>
              <a:spcAft>
                <a:spcPts val="800"/>
              </a:spcAft>
            </a:pPr>
            <a:r>
              <a:rPr lang="se-NO" sz="1800" b="1" dirty="0">
                <a:effectLst/>
                <a:latin typeface="Times New Roman" panose="02020603050405020304" pitchFamily="18" charset="0"/>
                <a:ea typeface="Calibri" panose="020F0502020204030204" pitchFamily="34" charset="0"/>
                <a:cs typeface="Times New Roman" panose="02020603050405020304" pitchFamily="18" charset="0"/>
              </a:rPr>
              <a:t>Čilge movt ovdagáttut sáhttet dagahit duođalaš daguid dán skálás.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Ovdagáttut eai leat man ge ládje dat seamma go álbmotgoddin, muhto álbmotgoddimii eaktuda goitge ahte ovdagáttut gávdnojit.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b="1" dirty="0">
              <a:cs typeface="Calibri"/>
            </a:endParaRPr>
          </a:p>
          <a:p>
            <a:pPr>
              <a:lnSpc>
                <a:spcPct val="150000"/>
              </a:lnSpc>
              <a:spcAft>
                <a:spcPts val="800"/>
              </a:spcAft>
            </a:pPr>
            <a:r>
              <a:rPr lang="se-NO" sz="1800" b="1" dirty="0">
                <a:effectLst/>
                <a:latin typeface="Times New Roman" panose="02020603050405020304" pitchFamily="18" charset="0"/>
                <a:ea typeface="Calibri" panose="020F0502020204030204" pitchFamily="34" charset="0"/>
                <a:cs typeface="Times New Roman" panose="02020603050405020304" pitchFamily="18" charset="0"/>
              </a:rPr>
              <a:t>Dáhto ohppiid smiehttat movt roavva olmmošvuoigatvuođarihkkumiid, nugo terrorisma ja álbmotgoddima, sáhttá guorrat ruovttoluotta ovdagáttuide.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cs typeface="Calibri"/>
            </a:endParaRPr>
          </a:p>
          <a:p>
            <a:pPr>
              <a:lnSpc>
                <a:spcPct val="150000"/>
              </a:lnSpc>
              <a:spcAft>
                <a:spcPts val="800"/>
              </a:spcAft>
            </a:pPr>
            <a:r>
              <a:rPr lang="se-NO" sz="1800" b="1" dirty="0">
                <a:effectLst/>
                <a:latin typeface="Times New Roman" panose="02020603050405020304" pitchFamily="18" charset="0"/>
                <a:ea typeface="Calibri" panose="020F0502020204030204" pitchFamily="34" charset="0"/>
                <a:cs typeface="Times New Roman" panose="02020603050405020304" pitchFamily="18" charset="0"/>
              </a:rPr>
              <a:t>Čuovvulangažaldagat: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Dovddat go muhtin historjjálaš ovdamearkkaid álbmotgoddimii?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Movt álggii dat dáhpáhus? Álggii go fáhkka vai ledje go mearkkat dasa ahte dađistaga lassánii dan historjjálaš áigodagas?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Maid sáhttá dahkat vai eastada roavva olmmošvuoigatvuođarihkkosiid mat dáhpáhuvvet terrorismmas ja álbmotgoddimis?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29</a:t>
            </a:fld>
            <a:endParaRPr lang="nb-NO"/>
          </a:p>
        </p:txBody>
      </p:sp>
    </p:spTree>
    <p:extLst>
      <p:ext uri="{BB962C8B-B14F-4D97-AF65-F5344CB8AC3E}">
        <p14:creationId xmlns:p14="http://schemas.microsoft.com/office/powerpoint/2010/main" val="378974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a:lnSpc>
                <a:spcPct val="150000"/>
              </a:lnSpc>
              <a:spcAft>
                <a:spcPts val="800"/>
              </a:spcAft>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Doaibmá čađahuvvo njealji oasis.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mj-lt"/>
              <a:buAutoNum type="arabicPeriod"/>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Energizeriin ásaha buori energiija klássalatnjii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mj-lt"/>
              <a:buAutoNum type="arabicPeriod"/>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Oanehaččat muitalit olmmošvuoigatvuođaid birra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mj-lt"/>
              <a:buAutoNum type="arabicPeriod"/>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Ságastallan masa oahppit aktiivvalaččat galget searvat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mj-lt"/>
              <a:buAutoNum type="arabicPeriod"/>
            </a:pPr>
            <a:r>
              <a:rPr lang="se-NO" sz="1800" dirty="0">
                <a:effectLst/>
                <a:latin typeface="Times New Roman" panose="02020603050405020304" pitchFamily="18" charset="0"/>
                <a:ea typeface="Calibri" panose="020F0502020204030204" pitchFamily="34" charset="0"/>
              </a:rPr>
              <a:t>Čoahkkáigeassu mas oahppit digaštallet movt sii ieža sáhttet </a:t>
            </a:r>
            <a:r>
              <a:rPr lang="se-NO" sz="1800" dirty="0">
                <a:effectLst/>
                <a:highlight>
                  <a:srgbClr val="FFFF00"/>
                </a:highlight>
                <a:latin typeface="Times New Roman" panose="02020603050405020304" pitchFamily="18" charset="0"/>
                <a:ea typeface="Calibri" panose="020F0502020204030204" pitchFamily="34" charset="0"/>
              </a:rPr>
              <a:t>eastadit ja hehttet ahte rasisma ja vealaheami  dáhpáhuvvamis.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nb-NO" dirty="0"/>
          </a:p>
        </p:txBody>
      </p:sp>
      <p:sp>
        <p:nvSpPr>
          <p:cNvPr id="4" name="Plassholder for lysbildenummer 3"/>
          <p:cNvSpPr>
            <a:spLocks noGrp="1"/>
          </p:cNvSpPr>
          <p:nvPr>
            <p:ph type="sldNum" sz="quarter" idx="5"/>
          </p:nvPr>
        </p:nvSpPr>
        <p:spPr/>
        <p:txBody>
          <a:bodyPr/>
          <a:lstStyle/>
          <a:p>
            <a:fld id="{450DA003-5BE0-994A-9B43-36366698BBB5}" type="slidenum">
              <a:rPr lang="nb-NO" smtClean="0"/>
              <a:t>3</a:t>
            </a:fld>
            <a:endParaRPr lang="nb-NO"/>
          </a:p>
        </p:txBody>
      </p:sp>
    </p:spTree>
    <p:extLst>
      <p:ext uri="{BB962C8B-B14F-4D97-AF65-F5344CB8AC3E}">
        <p14:creationId xmlns:p14="http://schemas.microsoft.com/office/powerpoint/2010/main" val="28241532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a:lnSpc>
                <a:spcPct val="150000"/>
              </a:lnSpc>
              <a:spcAft>
                <a:spcPts val="800"/>
              </a:spcAft>
            </a:pPr>
            <a:r>
              <a:rPr lang="se-NO" sz="1800" b="1" dirty="0">
                <a:effectLst/>
                <a:latin typeface="Times New Roman" panose="02020603050405020304" pitchFamily="18" charset="0"/>
                <a:ea typeface="Calibri" panose="020F0502020204030204" pitchFamily="34" charset="0"/>
                <a:cs typeface="Times New Roman" panose="02020603050405020304" pitchFamily="18" charset="0"/>
              </a:rPr>
              <a:t>Čuovvulangažaldagat: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Leat go dis sullasaš ovdamearkkat dakkár  čuolmmaide dahje dilemmaide?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Sáhttá go earreovdamearka gehččot máŋgga geahččanguovllus?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rPr>
              <a:t>Movt du mielas livčče buoremus dahkat?</a:t>
            </a:r>
            <a:endParaRPr lang="nb-NO" dirty="0"/>
          </a:p>
        </p:txBody>
      </p:sp>
      <p:sp>
        <p:nvSpPr>
          <p:cNvPr id="4" name="Plassholder for lysbildenummer 3"/>
          <p:cNvSpPr>
            <a:spLocks noGrp="1"/>
          </p:cNvSpPr>
          <p:nvPr>
            <p:ph type="sldNum" sz="quarter" idx="5"/>
          </p:nvPr>
        </p:nvSpPr>
        <p:spPr/>
        <p:txBody>
          <a:bodyPr/>
          <a:lstStyle/>
          <a:p>
            <a:fld id="{450DA003-5BE0-994A-9B43-36366698BBB5}" type="slidenum">
              <a:rPr lang="nb-NO" smtClean="0"/>
              <a:t>30</a:t>
            </a:fld>
            <a:endParaRPr lang="nb-NO"/>
          </a:p>
        </p:txBody>
      </p:sp>
    </p:spTree>
    <p:extLst>
      <p:ext uri="{BB962C8B-B14F-4D97-AF65-F5344CB8AC3E}">
        <p14:creationId xmlns:p14="http://schemas.microsoft.com/office/powerpoint/2010/main" val="2877002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a:lnSpc>
                <a:spcPct val="150000"/>
              </a:lnSpc>
              <a:spcAft>
                <a:spcPts val="800"/>
              </a:spcAft>
            </a:pPr>
            <a:r>
              <a:rPr lang="se-NO" sz="1800" b="1" dirty="0">
                <a:effectLst/>
                <a:latin typeface="Times New Roman" panose="02020603050405020304" pitchFamily="18" charset="0"/>
                <a:ea typeface="Calibri" panose="020F0502020204030204" pitchFamily="34" charset="0"/>
                <a:cs typeface="Times New Roman" panose="02020603050405020304" pitchFamily="18" charset="0"/>
              </a:rPr>
              <a:t>Čuovvulangažaldagat: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Lea go makkár ge statistihkka mii hirpmástuhttá du? Manne?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Sáhtášit go don jurddašit rom-álbmotlačča ránnján?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Movt sáhttit mii rievdadit statistihka?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31</a:t>
            </a:fld>
            <a:endParaRPr lang="nb-NO"/>
          </a:p>
        </p:txBody>
      </p:sp>
    </p:spTree>
    <p:extLst>
      <p:ext uri="{BB962C8B-B14F-4D97-AF65-F5344CB8AC3E}">
        <p14:creationId xmlns:p14="http://schemas.microsoft.com/office/powerpoint/2010/main" val="9511140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a:lnSpc>
                <a:spcPct val="150000"/>
              </a:lnSpc>
              <a:spcAft>
                <a:spcPts val="800"/>
              </a:spcAft>
            </a:pPr>
            <a:r>
              <a:rPr lang="se-NO" sz="1800" b="1" dirty="0">
                <a:effectLst/>
                <a:latin typeface="Times New Roman" panose="02020603050405020304" pitchFamily="18" charset="0"/>
                <a:ea typeface="Calibri" panose="020F0502020204030204" pitchFamily="34" charset="0"/>
                <a:cs typeface="Times New Roman" panose="02020603050405020304" pitchFamily="18" charset="0"/>
              </a:rPr>
              <a:t>Čujut áinnas eambbo ovdamearkkaide movt sápmelaččat vásihit árgabeairasisma: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a:p>
            <a:pPr marL="342900" lvl="0" indent="-342900">
              <a:lnSpc>
                <a:spcPct val="150000"/>
              </a:lnSpc>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Go aviissat čállet sámi áššiid birra, de fertejit giddet kommentárasaji, vai garvet vašuheames sámi njunušolbmuid.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“jævla same” dahje sámegillii “biru sápmelaš” lea cielossátni mii ollu lea daddjon skuvllain.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a:p>
            <a:pPr>
              <a:lnSpc>
                <a:spcPct val="150000"/>
              </a:lnSpc>
              <a:spcAft>
                <a:spcPts val="800"/>
              </a:spcAft>
            </a:pPr>
            <a:r>
              <a:rPr lang="se-NO" sz="1800" b="1" dirty="0">
                <a:effectLst/>
                <a:latin typeface="Times New Roman" panose="02020603050405020304" pitchFamily="18" charset="0"/>
                <a:ea typeface="Calibri" panose="020F0502020204030204" pitchFamily="34" charset="0"/>
                <a:cs typeface="Times New Roman" panose="02020603050405020304" pitchFamily="18" charset="0"/>
              </a:rPr>
              <a:t>Čuovvulangažaldagat: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Mii sáhttá váikkuhus dasa go sámegiella ja sámi kultuvra lea vealahuvvon máŋgga buolvva áigodagas?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Movt sáhttit mii rievdadit ovdagáttuid sápmelaččaid vuostá?</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cs typeface="Calibri"/>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32</a:t>
            </a:fld>
            <a:endParaRPr lang="nb-NO"/>
          </a:p>
        </p:txBody>
      </p:sp>
    </p:spTree>
    <p:extLst>
      <p:ext uri="{BB962C8B-B14F-4D97-AF65-F5344CB8AC3E}">
        <p14:creationId xmlns:p14="http://schemas.microsoft.com/office/powerpoint/2010/main" val="6994952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a:lnSpc>
                <a:spcPct val="150000"/>
              </a:lnSpc>
              <a:spcAft>
                <a:spcPts val="800"/>
              </a:spcAft>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Dat ahte sápmelaččain leat earenoamáš rievttit, mat addet sidjiide eambbo sierraovdamuniid go eanetloguálbmogii, lea ovdagáddu maid sápmelaččat šaddet vásihit. Láhka sihkkarastá ahte sápmelaččain lea vuoigatvuohta iežaset álbmotválljejuvvon orgánii (sámediggái), lea vuoigatvuohta oažžut konsultašuvnna jus juoga dáhpáhuvvá mii váikkuha sin álbmoga kultuvrii dahje servodateallimii obbalaččat, ja lea maid vuoigatvuohta beassat atnit iežaset giela. Mearrádus váldui mielde vuođđoláhkii 1988.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se-NO" sz="1800" b="1" dirty="0">
                <a:effectLst/>
                <a:latin typeface="Times New Roman" panose="02020603050405020304" pitchFamily="18" charset="0"/>
                <a:ea typeface="Calibri" panose="020F0502020204030204" pitchFamily="34" charset="0"/>
                <a:cs typeface="Times New Roman" panose="02020603050405020304" pitchFamily="18" charset="0"/>
              </a:rPr>
              <a:t>Čuovvulangažaldagat: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Maid don doaivvut dát láhka mielddisbuktá duohta dilis?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Leat go dát vuoigatvuođat earálágánat go dat mii lea eanetloguálbmogis Norggas?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rPr>
              <a:t>Manne jáhkát ahte leat ovdagáttut dasa maid láhka sisttisdoallá?</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fld id="{B0766993-A16F-41D1-A602-B351B6AF36A4}" type="slidenum">
              <a:rPr lang="nb-NO" smtClean="0"/>
              <a:t>33</a:t>
            </a:fld>
            <a:endParaRPr lang="nb-NO"/>
          </a:p>
        </p:txBody>
      </p:sp>
    </p:spTree>
    <p:extLst>
      <p:ext uri="{BB962C8B-B14F-4D97-AF65-F5344CB8AC3E}">
        <p14:creationId xmlns:p14="http://schemas.microsoft.com/office/powerpoint/2010/main" val="9177747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a:lnSpc>
                <a:spcPct val="150000"/>
              </a:lnSpc>
              <a:spcAft>
                <a:spcPts val="800"/>
              </a:spcAft>
            </a:pPr>
            <a:r>
              <a:rPr lang="se-NO" sz="1800" b="1" dirty="0">
                <a:effectLst/>
                <a:latin typeface="Times New Roman" panose="02020603050405020304" pitchFamily="18" charset="0"/>
                <a:ea typeface="Calibri" panose="020F0502020204030204" pitchFamily="34" charset="0"/>
                <a:cs typeface="Times New Roman" panose="02020603050405020304" pitchFamily="18" charset="0"/>
              </a:rPr>
              <a:t>Čuovvulangažaldagat: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Ipmirdat go daid gažaldagaid loavkašuhttimin vai ahte diehtemeahttunvuođas leat dušše sáhkkit?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Manne jáhkát ahte olbmot jerret dakkár gažaldagaid?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Movt don livččet reageren jus gulašit diekkár gažaldagaid?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rPr>
              <a:t>Lea go konteavsttas dadjamuš jus diekkár gažaldagat ipmirduvvojit loavkašuhttimin? Jus oaivvildat dan, de čilge manne? </a:t>
            </a:r>
            <a:endParaRPr lang="nb-NO" b="0" u="none" dirty="0"/>
          </a:p>
          <a:p>
            <a:endParaRPr lang="nb-NO" dirty="0"/>
          </a:p>
          <a:p>
            <a:endParaRPr lang="nb-NO" dirty="0"/>
          </a:p>
        </p:txBody>
      </p:sp>
      <p:sp>
        <p:nvSpPr>
          <p:cNvPr id="4" name="Plassholder for lysbildenummer 3"/>
          <p:cNvSpPr>
            <a:spLocks noGrp="1"/>
          </p:cNvSpPr>
          <p:nvPr>
            <p:ph type="sldNum" sz="quarter" idx="5"/>
          </p:nvPr>
        </p:nvSpPr>
        <p:spPr/>
        <p:txBody>
          <a:bodyPr/>
          <a:lstStyle/>
          <a:p>
            <a:fld id="{450DA003-5BE0-994A-9B43-36366698BBB5}" type="slidenum">
              <a:rPr lang="nb-NO" smtClean="0"/>
              <a:t>34</a:t>
            </a:fld>
            <a:endParaRPr lang="nb-NO"/>
          </a:p>
        </p:txBody>
      </p:sp>
    </p:spTree>
    <p:extLst>
      <p:ext uri="{BB962C8B-B14F-4D97-AF65-F5344CB8AC3E}">
        <p14:creationId xmlns:p14="http://schemas.microsoft.com/office/powerpoint/2010/main" val="12552241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a:lnSpc>
                <a:spcPct val="150000"/>
              </a:lnSpc>
              <a:spcAft>
                <a:spcPts val="800"/>
              </a:spcAft>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UNESCO mearrádusa vuođul 2019, de lea ON gohčodan 2022–2032 áigodaga riikkaidgaskasaš  logi jahki eamiálbmotgielaid váste.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800" b="1" u="sng" dirty="0">
              <a:effectLst/>
              <a:latin typeface="Calibri" panose="020F0502020204030204" pitchFamily="34" charset="0"/>
              <a:ea typeface="Calibri" panose="020F0502020204030204" pitchFamily="34" charset="0"/>
              <a:cs typeface="Calibri"/>
            </a:endParaRPr>
          </a:p>
          <a:p>
            <a:pPr>
              <a:lnSpc>
                <a:spcPct val="150000"/>
              </a:lnSpc>
              <a:spcAft>
                <a:spcPts val="800"/>
              </a:spcAft>
            </a:pPr>
            <a:r>
              <a:rPr lang="se-NO" sz="1800" b="1" dirty="0">
                <a:effectLst/>
                <a:latin typeface="Times New Roman" panose="02020603050405020304" pitchFamily="18" charset="0"/>
                <a:ea typeface="Calibri" panose="020F0502020204030204" pitchFamily="34" charset="0"/>
                <a:cs typeface="Times New Roman" panose="02020603050405020304" pitchFamily="18" charset="0"/>
              </a:rPr>
              <a:t>Čuovvulangažaldagat: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Movt livččet reageren jus it šat beasaše hupmat dárogiela ja buot almmolaš gulahallan galggašii leat eŋgelasgillii?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Doaivvut go ahte máhtášit seamma bures oažžut ovdán sisdoalu jus beasašit dušše eŋgelasgillii hupmat almmolaš dilálašvuođain?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Manne jáhkkibehtet ahte ON lea nammadan logijagi eamiálbmotgielaide?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Lea go Norgga eanetloguservodagas makkár ge ovddasvástádus sihkkarastit ahte sámegielat cevzet ja ovdánahttojuvvojit?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endParaRPr lang="nb-NO" sz="120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endParaRPr lang="nb-NO" sz="1200" dirty="0">
              <a:effectLst/>
              <a:latin typeface="Calibri" panose="020F0502020204030204" pitchFamily="34" charset="0"/>
              <a:cs typeface="Times New Roman" panose="02020603050405020304" pitchFamily="18" charset="0"/>
            </a:endParaRPr>
          </a:p>
          <a:p>
            <a:pPr marL="0" indent="0">
              <a:buFontTx/>
              <a:buNone/>
            </a:pPr>
            <a:endParaRPr lang="nb-NO" dirty="0">
              <a:sym typeface="Wingdings" panose="05000000000000000000" pitchFamily="2" charset="2"/>
            </a:endParaRPr>
          </a:p>
          <a:p>
            <a:pPr marL="171450" indent="-171450">
              <a:buFontTx/>
              <a:buChar char="-"/>
            </a:pPr>
            <a:endParaRPr lang="nb-NO" dirty="0"/>
          </a:p>
        </p:txBody>
      </p:sp>
      <p:sp>
        <p:nvSpPr>
          <p:cNvPr id="4" name="Plassholder for lysbildenummer 3"/>
          <p:cNvSpPr>
            <a:spLocks noGrp="1"/>
          </p:cNvSpPr>
          <p:nvPr>
            <p:ph type="sldNum" sz="quarter" idx="5"/>
          </p:nvPr>
        </p:nvSpPr>
        <p:spPr/>
        <p:txBody>
          <a:bodyPr/>
          <a:lstStyle/>
          <a:p>
            <a:fld id="{B0766993-A16F-41D1-A602-B351B6AF36A4}" type="slidenum">
              <a:rPr lang="nb-NO" smtClean="0"/>
              <a:t>35</a:t>
            </a:fld>
            <a:endParaRPr lang="nb-NO"/>
          </a:p>
        </p:txBody>
      </p:sp>
    </p:spTree>
    <p:extLst>
      <p:ext uri="{BB962C8B-B14F-4D97-AF65-F5344CB8AC3E}">
        <p14:creationId xmlns:p14="http://schemas.microsoft.com/office/powerpoint/2010/main" val="35458831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a:lnSpc>
                <a:spcPct val="150000"/>
              </a:lnSpc>
              <a:spcAft>
                <a:spcPts val="800"/>
              </a:spcAft>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Oahpahusláhka addá dál vuođđoskuvlaohppiide sámi guovlluin vuoigatvuođa oahppat sámegillii ja sámegielas. Buot sápmelaččain joatkkaskuvllain lea vuoigatvuohta oažžut sámegieloahpahusa.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US" sz="1800" b="0" i="0" u="none" strike="noStrike" baseline="0" dirty="0">
              <a:solidFill>
                <a:srgbClr val="FFFFFF"/>
              </a:solidFill>
              <a:latin typeface="AmnestyTradeGothic"/>
            </a:endParaRPr>
          </a:p>
          <a:p>
            <a:pPr>
              <a:lnSpc>
                <a:spcPct val="150000"/>
              </a:lnSpc>
              <a:spcAft>
                <a:spcPts val="800"/>
              </a:spcAft>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Ovdagáttut ja heajuheapme dagaha ain dál dan ahte sámegielat goariduvvojit ja dahkkojit oaidnemeahttumin. </a:t>
            </a:r>
            <a:endParaRPr lang="nb-NO"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Vaikko vel leat ge ollen guhkás Wexelsen-plakáhta rájes, de leat goitge sosiála hástalusat dasa ahte hupmat sámegiela skuvllas dahje muđui almmolašvuođas.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se-NO" sz="1800" b="1" dirty="0">
                <a:effectLst/>
                <a:latin typeface="Times New Roman" panose="02020603050405020304" pitchFamily="18" charset="0"/>
                <a:ea typeface="Calibri" panose="020F0502020204030204" pitchFamily="34" charset="0"/>
                <a:cs typeface="Times New Roman" panose="02020603050405020304" pitchFamily="18" charset="0"/>
              </a:rPr>
              <a:t>Čuovvulangažaldagat: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Movt sáhttá leat vealaheaddjin dat go lea váilevašvuohta oažžut dieđuid iežas eatnigiela birra?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Makkár váikkuhusat das sáhttet šaddat ahte olmmoš vealahuvvo iežas giela dihte maid hupmá?</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rPr>
              <a:t>Lea go norgga eanetloguservodagas makkár ge ovddasvástádus dasa ahte sámegielat cevzet ja besset ovdánit?</a:t>
            </a:r>
            <a:endParaRPr lang="nb-NO" sz="1800" dirty="0">
              <a:effectLst/>
              <a:latin typeface="Calibri"/>
              <a:ea typeface="Calibri"/>
              <a:cs typeface="Calibri"/>
            </a:endParaRPr>
          </a:p>
          <a:p>
            <a:pPr lvl="0">
              <a:lnSpc>
                <a:spcPct val="107000"/>
              </a:lnSpc>
              <a:spcAft>
                <a:spcPts val="800"/>
              </a:spcAft>
            </a:pPr>
            <a:endParaRPr lang="nb-NO" sz="1800" dirty="0">
              <a:effectLst/>
              <a:latin typeface="Calibri"/>
              <a:ea typeface="Calibri"/>
              <a:cs typeface="Calibri"/>
            </a:endParaRPr>
          </a:p>
          <a:p>
            <a:pPr marL="0" lvl="0" indent="0">
              <a:lnSpc>
                <a:spcPct val="107000"/>
              </a:lnSpc>
              <a:spcAft>
                <a:spcPts val="800"/>
              </a:spcAft>
              <a:buFont typeface="Symbol" panose="05050102010706020507" pitchFamily="18" charset="2"/>
              <a:buNone/>
            </a:pPr>
            <a:endParaRPr lang="nb-NO" dirty="0">
              <a:latin typeface="Calibri"/>
              <a:ea typeface="Calibri"/>
              <a:cs typeface="Calibri"/>
            </a:endParaRPr>
          </a:p>
        </p:txBody>
      </p:sp>
      <p:sp>
        <p:nvSpPr>
          <p:cNvPr id="4" name="Plassholder for lysbildenummer 3"/>
          <p:cNvSpPr>
            <a:spLocks noGrp="1"/>
          </p:cNvSpPr>
          <p:nvPr>
            <p:ph type="sldNum" sz="quarter" idx="5"/>
          </p:nvPr>
        </p:nvSpPr>
        <p:spPr/>
        <p:txBody>
          <a:bodyPr/>
          <a:lstStyle/>
          <a:p>
            <a:fld id="{B0766993-A16F-41D1-A602-B351B6AF36A4}" type="slidenum">
              <a:rPr lang="nb-NO" smtClean="0"/>
              <a:t>36</a:t>
            </a:fld>
            <a:endParaRPr lang="nb-NO"/>
          </a:p>
        </p:txBody>
      </p:sp>
    </p:spTree>
    <p:extLst>
      <p:ext uri="{BB962C8B-B14F-4D97-AF65-F5344CB8AC3E}">
        <p14:creationId xmlns:p14="http://schemas.microsoft.com/office/powerpoint/2010/main" val="33255235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a:lnSpc>
                <a:spcPct val="150000"/>
              </a:lnSpc>
              <a:spcAft>
                <a:spcPts val="800"/>
              </a:spcAft>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Boazoealáhus lea guovddáš oassi sámi kultuvrras. Ovdagáttut sámi boazoealáhusa ektui lea okta dain ollu hástalusain mat áitet sámi kultuvrra. Eatnamiid massin, dálkkádatrievdamat ja boraspiret leat fáktorat mat leat áittan boazoealáhussii.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ea typeface="Calibri" panose="020F0502020204030204"/>
              <a:cs typeface="Calibri"/>
            </a:endParaRPr>
          </a:p>
          <a:p>
            <a:pPr>
              <a:lnSpc>
                <a:spcPct val="150000"/>
              </a:lnSpc>
              <a:spcAft>
                <a:spcPts val="800"/>
              </a:spcAft>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Lea fuomášan veara ahte boazoealáhus ii noga go vašši nohká. Diehtu dan birra makkár hástalusaid boazoealáhus ferte dustet, ja dat ahte lea dáhttu bargat daiguin hástalusaiguin lea maid mávssolaš go galgá sáhttit gáhttet boazoealáhusa.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b="1" dirty="0">
              <a:cs typeface="Calibri"/>
            </a:endParaRPr>
          </a:p>
          <a:p>
            <a:pPr>
              <a:lnSpc>
                <a:spcPct val="150000"/>
              </a:lnSpc>
              <a:spcAft>
                <a:spcPts val="800"/>
              </a:spcAft>
            </a:pPr>
            <a:r>
              <a:rPr lang="se-NO" sz="1800" b="1" dirty="0">
                <a:effectLst/>
                <a:latin typeface="Times New Roman" panose="02020603050405020304" pitchFamily="18" charset="0"/>
                <a:ea typeface="Calibri" panose="020F0502020204030204" pitchFamily="34" charset="0"/>
                <a:cs typeface="Times New Roman" panose="02020603050405020304" pitchFamily="18" charset="0"/>
              </a:rPr>
              <a:t>Čuovvulangažaldagat: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Movt čatnasa boazoealáhus sámi kultuvrii ja sámi vuoigatvuođaide?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Movt doaivvut ahte dat dovdo go galgá bealuštit iežas diekkár oaiviliid vuostá kommentárasajiin?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Makkár dadjamuš lea das go kommentárat leat olles unnitloguálbmoga vuostá?</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ea typeface="Calibri" panose="020F0502020204030204"/>
              <a:cs typeface="Calibri"/>
            </a:endParaRPr>
          </a:p>
          <a:p>
            <a:endParaRPr lang="nb-NO" dirty="0">
              <a:ea typeface="Calibri" panose="020F0502020204030204"/>
              <a:cs typeface="Calibri"/>
            </a:endParaRPr>
          </a:p>
          <a:p>
            <a:endParaRPr lang="nb-NO" dirty="0">
              <a:ea typeface="Calibri" panose="020F0502020204030204"/>
              <a:cs typeface="Calibri"/>
            </a:endParaRPr>
          </a:p>
          <a:p>
            <a:pPr marL="0" lvl="0" indent="0">
              <a:lnSpc>
                <a:spcPct val="107000"/>
              </a:lnSpc>
              <a:spcAft>
                <a:spcPts val="800"/>
              </a:spcAft>
              <a:buFont typeface="Symbol" panose="05050102010706020507" pitchFamily="18" charset="2"/>
              <a:buNone/>
            </a:pPr>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ea typeface="Calibri" panose="020F0502020204030204"/>
              <a:cs typeface="Calibri"/>
            </a:endParaRPr>
          </a:p>
          <a:p>
            <a:endParaRPr lang="nb-NO" dirty="0">
              <a:ea typeface="Calibri" panose="020F0502020204030204"/>
              <a:cs typeface="Calibri"/>
            </a:endParaRPr>
          </a:p>
          <a:p>
            <a:endParaRPr lang="nb-NO" dirty="0">
              <a:ea typeface="Calibri" panose="020F0502020204030204"/>
              <a:cs typeface="Calibri"/>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37</a:t>
            </a:fld>
            <a:endParaRPr lang="nb-NO"/>
          </a:p>
        </p:txBody>
      </p:sp>
    </p:spTree>
    <p:extLst>
      <p:ext uri="{BB962C8B-B14F-4D97-AF65-F5344CB8AC3E}">
        <p14:creationId xmlns:p14="http://schemas.microsoft.com/office/powerpoint/2010/main" val="38999837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a:lnSpc>
                <a:spcPct val="150000"/>
              </a:lnSpc>
              <a:spcAft>
                <a:spcPts val="800"/>
              </a:spcAft>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Dát jurddašuvvon dilli galgá bidjat smiehttat stereotiippaid birra mat leat sápmelaččaid geahččanguovllus birrasa/elfápmodoaimmaid huksemiid dáfus iežaset lagas birrasiin. Dán goartta gažaldagaid galgá jearrat hui rahpasit, ii ge cavgilit guđege guvlui maid muitaleaddji jietna </a:t>
            </a:r>
            <a:r>
              <a:rPr lang="se-NO" sz="1800" i="1" dirty="0">
                <a:effectLst/>
                <a:latin typeface="Times New Roman" panose="02020603050405020304" pitchFamily="18" charset="0"/>
                <a:ea typeface="Calibri" panose="020F0502020204030204" pitchFamily="34" charset="0"/>
                <a:cs typeface="Times New Roman" panose="02020603050405020304" pitchFamily="18" charset="0"/>
              </a:rPr>
              <a:t>duođai oaivvilda</a:t>
            </a: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 elfápmodoaimmaid huksemiid birra.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br>
              <a:rPr lang="nb-NO" sz="1800" dirty="0">
                <a:effectLst/>
                <a:latin typeface="Calibri" panose="020F0502020204030204" pitchFamily="34" charset="0"/>
                <a:ea typeface="Calibri" panose="020F0502020204030204" pitchFamily="34" charset="0"/>
                <a:cs typeface="Times New Roman" panose="02020603050405020304" pitchFamily="18" charset="0"/>
              </a:rPr>
            </a:br>
            <a:br>
              <a:rPr lang="nb-NO" sz="1800" dirty="0">
                <a:effectLst/>
                <a:latin typeface="Calibri" panose="020F0502020204030204" pitchFamily="34" charset="0"/>
                <a:ea typeface="Calibri" panose="020F0502020204030204" pitchFamily="34" charset="0"/>
                <a:cs typeface="Times New Roman" panose="02020603050405020304" pitchFamily="18" charset="0"/>
              </a:rPr>
            </a:b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Fokus galgá baicca leat dasa ahte son gesso ovdamearkan klássas/barggus/rámbuvrras jna., áirrasin (myhtai) ahte “sápmelaččat geat eai áŋgiruša birrasii” / sápmelaččat geat vuosttaldit ruoná molsuma / sápmelaččat geat hehttejit ovdáneami. (</a:t>
            </a:r>
            <a:r>
              <a:rPr lang="se-NO"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http://samiskmyteknuser.no/myte-4/</a:t>
            </a: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nb-NO"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800"/>
              </a:spcAft>
              <a:buClrTx/>
              <a:buSzTx/>
              <a:buFontTx/>
              <a:buNone/>
              <a:tabLst/>
              <a:defRP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Maiddái dan ahte olbmot dávjá dulkojit ovttaskas olbmo áirrasin olles kultuvrii/čearddalaš jovkui.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a:p>
            <a:pPr>
              <a:lnSpc>
                <a:spcPct val="150000"/>
              </a:lnSpc>
              <a:spcAft>
                <a:spcPts val="800"/>
              </a:spcAft>
            </a:pPr>
            <a:r>
              <a:rPr lang="se-NO" sz="1800" b="1" dirty="0">
                <a:effectLst/>
                <a:latin typeface="Times New Roman" panose="02020603050405020304" pitchFamily="18" charset="0"/>
                <a:ea typeface="Calibri" panose="020F0502020204030204" pitchFamily="34" charset="0"/>
                <a:cs typeface="Times New Roman" panose="02020603050405020304" pitchFamily="18" charset="0"/>
              </a:rPr>
              <a:t>Čuovvulangažaldagat: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Leat go dus dakkár sullasaš ovdagáttut?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Mii sáhttá leat sivva dasa go muhtin sápmelaččat vuostálastet bieggamilluid?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Mii das lea váttisvuohta jus muhtin ovttaskas olmmoš biddjo ovddasvástideaddjin muhtin stereotiipii mii lea su álbmoga birra?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b="0" dirty="0"/>
          </a:p>
          <a:p>
            <a:endParaRPr lang="nb-NO" b="0" dirty="0"/>
          </a:p>
          <a:p>
            <a:pPr marL="0" lvl="0" indent="0">
              <a:lnSpc>
                <a:spcPct val="107000"/>
              </a:lnSpc>
              <a:spcAft>
                <a:spcPts val="800"/>
              </a:spcAft>
              <a:buFont typeface="Symbol" panose="05050102010706020507" pitchFamily="18" charset="2"/>
              <a:buNone/>
            </a:pPr>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b="0" dirty="0"/>
          </a:p>
        </p:txBody>
      </p:sp>
      <p:sp>
        <p:nvSpPr>
          <p:cNvPr id="4" name="Plassholder for lysbildenummer 3"/>
          <p:cNvSpPr>
            <a:spLocks noGrp="1"/>
          </p:cNvSpPr>
          <p:nvPr>
            <p:ph type="sldNum" sz="quarter" idx="5"/>
          </p:nvPr>
        </p:nvSpPr>
        <p:spPr/>
        <p:txBody>
          <a:bodyPr/>
          <a:lstStyle/>
          <a:p>
            <a:fld id="{450DA003-5BE0-994A-9B43-36366698BBB5}" type="slidenum">
              <a:rPr lang="nb-NO" smtClean="0"/>
              <a:t>38</a:t>
            </a:fld>
            <a:endParaRPr lang="nb-NO"/>
          </a:p>
        </p:txBody>
      </p:sp>
    </p:spTree>
    <p:extLst>
      <p:ext uri="{BB962C8B-B14F-4D97-AF65-F5344CB8AC3E}">
        <p14:creationId xmlns:p14="http://schemas.microsoft.com/office/powerpoint/2010/main" val="16993665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a:lnSpc>
                <a:spcPct val="150000"/>
              </a:lnSpc>
              <a:spcAft>
                <a:spcPts val="800"/>
              </a:spcAft>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Dát goarta galgá bidjat smiehttat stereotiippaid ja vealaheaddji cealkámušaid birra mat dahkkojit “dábálažžan” leaikka bokte.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b="1" dirty="0">
              <a:ea typeface="Calibri"/>
              <a:cs typeface="Calibri"/>
            </a:endParaRPr>
          </a:p>
          <a:p>
            <a:pPr>
              <a:lnSpc>
                <a:spcPct val="150000"/>
              </a:lnSpc>
              <a:spcAft>
                <a:spcPts val="800"/>
              </a:spcAft>
            </a:pPr>
            <a:r>
              <a:rPr lang="se-NO" sz="1800" b="1" dirty="0">
                <a:effectLst/>
                <a:latin typeface="Times New Roman" panose="02020603050405020304" pitchFamily="18" charset="0"/>
                <a:ea typeface="Calibri" panose="020F0502020204030204" pitchFamily="34" charset="0"/>
                <a:cs typeface="Times New Roman" panose="02020603050405020304" pitchFamily="18" charset="0"/>
              </a:rPr>
              <a:t>Čuovvulangažaldagat: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Movt don reagerešit jus bealljebealástivččet diekkár ságastallama?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Lea go das makkár ge dadjamuš, go son gii muitalii cukcasa, gulai eanetloguálbmogii Norggas?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Lea go dadjamuš makkár konteavsttas lea sáhka go leaikkastallo čearddalaš gullevašvuođa birra?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ea typeface="Calibri"/>
              <a:cs typeface="Calibri"/>
            </a:endParaRPr>
          </a:p>
          <a:p>
            <a:endParaRPr lang="nb-NO" dirty="0">
              <a:ea typeface="Calibri"/>
              <a:cs typeface="Calibri"/>
            </a:endParaRPr>
          </a:p>
          <a:p>
            <a:endParaRPr lang="nb-NO" dirty="0">
              <a:ea typeface="Calibri"/>
              <a:cs typeface="Calibri"/>
            </a:endParaRPr>
          </a:p>
          <a:p>
            <a:endParaRPr lang="nb-NO" dirty="0">
              <a:ea typeface="Calibri"/>
              <a:cs typeface="Calibri"/>
            </a:endParaRPr>
          </a:p>
          <a:p>
            <a:pPr marL="0" lvl="0" indent="0">
              <a:lnSpc>
                <a:spcPct val="107000"/>
              </a:lnSpc>
              <a:spcAft>
                <a:spcPts val="800"/>
              </a:spcAft>
              <a:buFont typeface="Symbol" panose="05050102010706020507" pitchFamily="18" charset="2"/>
              <a:buNone/>
            </a:pPr>
            <a:endParaRPr lang="nb-NO" dirty="0">
              <a:ea typeface="Calibri"/>
              <a:cs typeface="Calibri"/>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39</a:t>
            </a:fld>
            <a:endParaRPr lang="nb-NO"/>
          </a:p>
        </p:txBody>
      </p:sp>
    </p:spTree>
    <p:extLst>
      <p:ext uri="{BB962C8B-B14F-4D97-AF65-F5344CB8AC3E}">
        <p14:creationId xmlns:p14="http://schemas.microsoft.com/office/powerpoint/2010/main" val="2504621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a:lnSpc>
                <a:spcPct val="150000"/>
              </a:lnSpc>
              <a:spcAft>
                <a:spcPts val="800"/>
              </a:spcAft>
            </a:pPr>
            <a:r>
              <a:rPr lang="se-NO" sz="1800" b="1" dirty="0">
                <a:effectLst/>
                <a:latin typeface="Times New Roman" panose="02020603050405020304" pitchFamily="18" charset="0"/>
                <a:ea typeface="Calibri" panose="020F0502020204030204" pitchFamily="34" charset="0"/>
                <a:cs typeface="Times New Roman" panose="02020603050405020304" pitchFamily="18" charset="0"/>
              </a:rPr>
              <a:t>Árvalus enegizerii: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se-NO" sz="1800" b="1" dirty="0">
                <a:effectLst/>
                <a:latin typeface="Times New Roman" panose="02020603050405020304" pitchFamily="18" charset="0"/>
                <a:ea typeface="Calibri" panose="020F0502020204030204" pitchFamily="34" charset="0"/>
                <a:cs typeface="Times New Roman" panose="02020603050405020304" pitchFamily="18" charset="0"/>
              </a:rPr>
              <a:t>Lohkanstoagus: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Mannet guovttis ja guovttis joavkun. Álggos galgaba lohkat golmma rádjái. Persovdna A lohká 1, persovdna B lohká 2, persovdna A lohká 3, persovdna B lohká 1, persovdna A lohká 2 ja persovdna B lohká 3. Maŋŋil go dien lea dahkan moatte geardde, de galgaba lonuhit logu 2 giehtaspeažžumiin. Dan sadjái go dadjat 2, de galgá gieđaid speažžut. Persovdna A lohká 1, persovdna B speažžu gieđaid, persovdna A lohká 3, persovdna B lohká 1, persovdna A speažžu gieđaid, persovdna B lohká 3 jna.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fontAlgn="base">
              <a:buFont typeface="Arial" panose="020B0604020202020204" pitchFamily="34" charset="0"/>
              <a:buNone/>
            </a:pPr>
            <a:endParaRPr lang="nn-NO" sz="1200" b="0" i="0" dirty="0">
              <a:solidFill>
                <a:srgbClr val="FF0000"/>
              </a:solidFill>
              <a:effectLst/>
              <a:latin typeface="Calibri" panose="020F0502020204030204" pitchFamily="34" charset="0"/>
            </a:endParaRPr>
          </a:p>
          <a:p>
            <a:pPr algn="l" rtl="0" fontAlgn="base">
              <a:buFont typeface="Arial" panose="020B0604020202020204" pitchFamily="34" charset="0"/>
              <a:buNone/>
            </a:pPr>
            <a:endParaRPr lang="nn-NO" sz="1200" b="0" i="0" dirty="0">
              <a:solidFill>
                <a:srgbClr val="FF0000"/>
              </a:solidFill>
              <a:effectLst/>
              <a:latin typeface="Calibri" panose="020F0502020204030204" pitchFamily="34" charset="0"/>
            </a:endParaRPr>
          </a:p>
          <a:p>
            <a:pPr algn="l" rtl="0" fontAlgn="base">
              <a:buFont typeface="Arial" panose="020B0604020202020204" pitchFamily="34" charset="0"/>
              <a:buNone/>
            </a:pPr>
            <a:endParaRPr lang="nn-NO" sz="1200" b="0" i="0" dirty="0">
              <a:solidFill>
                <a:srgbClr val="FF0000"/>
              </a:solidFill>
              <a:effectLst/>
              <a:latin typeface="Calibri" panose="020F0502020204030204" pitchFamily="34" charset="0"/>
            </a:endParaRPr>
          </a:p>
          <a:p>
            <a:pPr algn="l" rtl="0" fontAlgn="base">
              <a:buFont typeface="Arial" panose="020B0604020202020204" pitchFamily="34" charset="0"/>
              <a:buNone/>
            </a:pPr>
            <a:endParaRPr lang="nn-NO" sz="1200" b="0" i="0" dirty="0">
              <a:solidFill>
                <a:srgbClr val="FF0000"/>
              </a:solidFill>
              <a:effectLst/>
              <a:latin typeface="Calibri" panose="020F0502020204030204" pitchFamily="34" charset="0"/>
            </a:endParaRPr>
          </a:p>
          <a:p>
            <a:pPr algn="l" rtl="0" fontAlgn="base">
              <a:buFont typeface="Arial" panose="020B0604020202020204" pitchFamily="34" charset="0"/>
              <a:buNone/>
            </a:pPr>
            <a:endParaRPr lang="nn-NO" sz="1200" b="0" i="0" dirty="0">
              <a:solidFill>
                <a:srgbClr val="FF0000"/>
              </a:solidFill>
              <a:effectLst/>
              <a:latin typeface="Calibri" panose="020F0502020204030204" pitchFamily="34" charset="0"/>
            </a:endParaRPr>
          </a:p>
          <a:p>
            <a:endParaRPr lang="nb-NO" dirty="0"/>
          </a:p>
        </p:txBody>
      </p:sp>
      <p:sp>
        <p:nvSpPr>
          <p:cNvPr id="4" name="Plassholder for lysbildenummer 3"/>
          <p:cNvSpPr>
            <a:spLocks noGrp="1"/>
          </p:cNvSpPr>
          <p:nvPr>
            <p:ph type="sldNum" sz="quarter" idx="5"/>
          </p:nvPr>
        </p:nvSpPr>
        <p:spPr/>
        <p:txBody>
          <a:bodyPr/>
          <a:lstStyle/>
          <a:p>
            <a:fld id="{450DA003-5BE0-994A-9B43-36366698BBB5}" type="slidenum">
              <a:rPr lang="nb-NO" smtClean="0"/>
              <a:t>4</a:t>
            </a:fld>
            <a:endParaRPr lang="nb-NO"/>
          </a:p>
        </p:txBody>
      </p:sp>
    </p:spTree>
    <p:extLst>
      <p:ext uri="{BB962C8B-B14F-4D97-AF65-F5344CB8AC3E}">
        <p14:creationId xmlns:p14="http://schemas.microsoft.com/office/powerpoint/2010/main" val="19752376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a:lnSpc>
                <a:spcPct val="150000"/>
              </a:lnSpc>
              <a:spcAft>
                <a:spcPts val="800"/>
              </a:spcAft>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Namut ahte dát prinsihppa lea seamma go dat mii čuožžu Art. 2 Máilmmijulggaštusas olmmošvuoigatvuođaid birra.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a:p>
            <a:pPr>
              <a:lnSpc>
                <a:spcPct val="150000"/>
              </a:lnSpc>
              <a:spcAft>
                <a:spcPts val="800"/>
              </a:spcAft>
            </a:pPr>
            <a:r>
              <a:rPr lang="se-NO" sz="1800" b="1" dirty="0">
                <a:effectLst/>
                <a:latin typeface="Times New Roman" panose="02020603050405020304" pitchFamily="18" charset="0"/>
                <a:ea typeface="Calibri" panose="020F0502020204030204" pitchFamily="34" charset="0"/>
                <a:cs typeface="Times New Roman" panose="02020603050405020304" pitchFamily="18" charset="0"/>
              </a:rPr>
              <a:t>ART. 2 OLMMOŠVUOIGATVUOĐAT GUSTOJIT BUOHKAIDE.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Ii oktage galgga vealahuvvot iežas agi, osku, sohkabeali, čearddalašvuođa, eallindilálašvuođa dahje eará dilálašvuođaid dihte.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40</a:t>
            </a:fld>
            <a:endParaRPr lang="nb-NO"/>
          </a:p>
        </p:txBody>
      </p:sp>
    </p:spTree>
    <p:extLst>
      <p:ext uri="{BB962C8B-B14F-4D97-AF65-F5344CB8AC3E}">
        <p14:creationId xmlns:p14="http://schemas.microsoft.com/office/powerpoint/2010/main" val="10214911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a:lnSpc>
                <a:spcPct val="150000"/>
              </a:lnSpc>
              <a:spcAft>
                <a:spcPts val="800"/>
              </a:spcAft>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Ovdamearka: 2016 háliidii Frankriika ásahit gildosa gárvodit Burkiniin (vuojádanbivttas mii gokčá olles goruda). </a:t>
            </a:r>
            <a:r>
              <a:rPr lang="en-US" sz="1800" u="sng" dirty="0" err="1">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Fransk</a:t>
            </a:r>
            <a:r>
              <a:rPr lang="en-US"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 </a:t>
            </a:r>
            <a:r>
              <a:rPr lang="en-US" sz="1800" u="sng" dirty="0" err="1">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domstol</a:t>
            </a:r>
            <a:r>
              <a:rPr lang="en-US"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 </a:t>
            </a:r>
            <a:r>
              <a:rPr lang="en-US" sz="1800" u="sng" dirty="0" err="1">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sier</a:t>
            </a:r>
            <a:r>
              <a:rPr lang="en-US"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 ja </a:t>
            </a:r>
            <a:r>
              <a:rPr lang="en-US" sz="1800" u="sng" dirty="0" err="1">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til</a:t>
            </a:r>
            <a:r>
              <a:rPr lang="en-US"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 burkini-</a:t>
            </a:r>
            <a:r>
              <a:rPr lang="en-US" sz="1800" u="sng" dirty="0" err="1">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forbud</a:t>
            </a:r>
            <a:r>
              <a:rPr lang="en-US"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 (aftenposten.no)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a:p>
            <a:r>
              <a:rPr lang="en-US" sz="1800" dirty="0">
                <a:effectLst/>
                <a:latin typeface="Times New Roman" panose="02020603050405020304" pitchFamily="18" charset="0"/>
                <a:ea typeface="Calibri" panose="020F0502020204030204" pitchFamily="34" charset="0"/>
              </a:rPr>
              <a:t>Amnesty </a:t>
            </a:r>
            <a:r>
              <a:rPr lang="se-NO" sz="1800" dirty="0">
                <a:effectLst/>
                <a:latin typeface="Times New Roman" panose="02020603050405020304" pitchFamily="18" charset="0"/>
                <a:ea typeface="Calibri" panose="020F0502020204030204" pitchFamily="34" charset="0"/>
              </a:rPr>
              <a:t>oaivvildii ahte dát fallehii nissonolbmuid cealkin- ja oskufriddjavuođa. Maŋŋil go Amnesty ja eará aktevrrat ollu cuiggodedje, de válljii Frankriika alimusriekti heaittihit gildosa.</a:t>
            </a:r>
            <a:endParaRPr lang="nb-NO" dirty="0"/>
          </a:p>
        </p:txBody>
      </p:sp>
      <p:sp>
        <p:nvSpPr>
          <p:cNvPr id="4" name="Plassholder for lysbildenummer 3"/>
          <p:cNvSpPr>
            <a:spLocks noGrp="1"/>
          </p:cNvSpPr>
          <p:nvPr>
            <p:ph type="sldNum" sz="quarter" idx="5"/>
          </p:nvPr>
        </p:nvSpPr>
        <p:spPr/>
        <p:txBody>
          <a:bodyPr/>
          <a:lstStyle/>
          <a:p>
            <a:fld id="{450DA003-5BE0-994A-9B43-36366698BBB5}" type="slidenum">
              <a:rPr lang="nb-NO" smtClean="0"/>
              <a:t>41</a:t>
            </a:fld>
            <a:endParaRPr lang="nb-NO"/>
          </a:p>
        </p:txBody>
      </p:sp>
    </p:spTree>
    <p:extLst>
      <p:ext uri="{BB962C8B-B14F-4D97-AF65-F5344CB8AC3E}">
        <p14:creationId xmlns:p14="http://schemas.microsoft.com/office/powerpoint/2010/main" val="160981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a:lnSpc>
                <a:spcPct val="150000"/>
              </a:lnSpc>
              <a:spcAft>
                <a:spcPts val="800"/>
              </a:spcAft>
            </a:pPr>
            <a:r>
              <a:rPr lang="se-NO" sz="1800" b="1" dirty="0">
                <a:effectLst/>
                <a:latin typeface="Times New Roman" panose="02020603050405020304" pitchFamily="18" charset="0"/>
                <a:ea typeface="Calibri" panose="020F0502020204030204" pitchFamily="34" charset="0"/>
                <a:cs typeface="Times New Roman" panose="02020603050405020304" pitchFamily="18" charset="0"/>
              </a:rPr>
              <a:t>Oahppit dahje joavkkut čoahkkáigesset ja juogadit iežaset smiehttamušaid ovttas</a:t>
            </a:r>
            <a:r>
              <a:rPr lang="nb-NO" sz="1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a:p>
            <a:pPr>
              <a:lnSpc>
                <a:spcPct val="150000"/>
              </a:lnSpc>
              <a:spcAft>
                <a:spcPts val="800"/>
              </a:spcAft>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Maŋŋil go oahppit leat čoahkkáigeassán iežaset jurdagiid, de sáhttá oahpaheaddji geassit ovdán muhtin čoavddasániid/jurdagiid mat leat namuhuvvon ságastallamis.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Jus leat válljen ovtta dain molssaevttolaš vugiin mat ovdanbohtet giehtagirjjis, de sáhttá čoahkkáigeassu heivehuvvot dan vuohkái maid leat válljen. Dan sadjái go vástidit čuoččuhusaid, de sáhttet joavkkut vejolaččat ráhkadit jurddakártta dahje ovdanbuktit daid áššiid maid leat čálistan dađistaga.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b="1" dirty="0"/>
          </a:p>
          <a:p>
            <a:pPr>
              <a:lnSpc>
                <a:spcPct val="150000"/>
              </a:lnSpc>
              <a:spcAft>
                <a:spcPts val="800"/>
              </a:spcAft>
            </a:pPr>
            <a:r>
              <a:rPr lang="se-NO" sz="1800" b="1" u="sng" dirty="0">
                <a:effectLst/>
                <a:latin typeface="Times New Roman" panose="02020603050405020304" pitchFamily="18" charset="0"/>
                <a:ea typeface="Calibri" panose="020F0502020204030204" pitchFamily="34" charset="0"/>
                <a:cs typeface="Times New Roman" panose="02020603050405020304" pitchFamily="18" charset="0"/>
              </a:rPr>
              <a:t>Jeara áinnas eambbo čuovvulangažaldagaid: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Mii čuozai eanemusat dán doaimmas?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Jurddašat go dál eambbo iežat oaiviliid ja árvvuid birra?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Mii lea dat mávssoleamos maid válddát mielde dan barggus?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Maid sáhttit mii ieža bargat eastadan dihte rasisma ja vealaheami?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fld id="{450DA003-5BE0-994A-9B43-36366698BBB5}" type="slidenum">
              <a:rPr lang="nb-NO" smtClean="0"/>
              <a:t>42</a:t>
            </a:fld>
            <a:endParaRPr lang="nb-NO"/>
          </a:p>
        </p:txBody>
      </p:sp>
    </p:spTree>
    <p:extLst>
      <p:ext uri="{BB962C8B-B14F-4D97-AF65-F5344CB8AC3E}">
        <p14:creationId xmlns:p14="http://schemas.microsoft.com/office/powerpoint/2010/main" val="17091530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a:lnSpc>
                <a:spcPct val="150000"/>
              </a:lnSpc>
              <a:spcAft>
                <a:spcPts val="800"/>
              </a:spcAft>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Čájet čuoččuhusa fas oktii ja jeara jus muhtin lea rievdadan oainnu. Loga jitnosit ja vástidehpet gažaldaga ovttas.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43</a:t>
            </a:fld>
            <a:endParaRPr lang="nb-NO"/>
          </a:p>
        </p:txBody>
      </p:sp>
    </p:spTree>
    <p:extLst>
      <p:ext uri="{BB962C8B-B14F-4D97-AF65-F5344CB8AC3E}">
        <p14:creationId xmlns:p14="http://schemas.microsoft.com/office/powerpoint/2010/main" val="38928076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a:lnSpc>
                <a:spcPct val="150000"/>
              </a:lnSpc>
              <a:spcAft>
                <a:spcPts val="800"/>
              </a:spcAft>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Loga čuoččuhusa fas oktii. Leat go ođđa jurdagat mat namuhuvvojit dál maŋŋil hárjehusa?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sz="1200" b="1" kern="1200" dirty="0">
              <a:solidFill>
                <a:schemeClr val="tx1"/>
              </a:solidFill>
              <a:effectLst/>
              <a:latin typeface="+mn-lt"/>
              <a:ea typeface="+mn-ea"/>
              <a:cs typeface="+mn-cs"/>
            </a:endParaRPr>
          </a:p>
          <a:p>
            <a:pPr>
              <a:lnSpc>
                <a:spcPct val="150000"/>
              </a:lnSpc>
              <a:spcAft>
                <a:spcPts val="800"/>
              </a:spcAft>
            </a:pPr>
            <a:r>
              <a:rPr lang="se-NO" sz="1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Oahpaheaddjái: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se-NO" sz="18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Čuoččuhus: “Buohkat vealahit” lea vuođđun dasa ahte vealaheapmi lea dábálaš fenomena ja soaitá maid ahte ohppiin alddiineaset leat muhtin ovdagáttut. Ulbmil ohppiide lea ahte sii galget ságastallama bokte eambbo ipmirdišgoahtit mii vealaheapmi lea.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Calibri" panose="020F0502020204030204" pitchFamily="34" charset="0"/>
              <a:buChar char="-"/>
            </a:pPr>
            <a:r>
              <a:rPr lang="se-NO" sz="18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Makkár joavkkut dávjá vásihit vealaheami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Calibri" panose="020F0502020204030204" pitchFamily="34" charset="0"/>
              <a:buChar char="-"/>
            </a:pPr>
            <a:r>
              <a:rPr lang="se-NO" sz="18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Movt sáhttá eastadit vealaheami ja ovdagáttuid alddis ja earáin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fld id="{450DA003-5BE0-994A-9B43-36366698BBB5}" type="slidenum">
              <a:rPr lang="nb-NO" smtClean="0"/>
              <a:t>44</a:t>
            </a:fld>
            <a:endParaRPr lang="nb-NO"/>
          </a:p>
        </p:txBody>
      </p:sp>
    </p:spTree>
    <p:extLst>
      <p:ext uri="{BB962C8B-B14F-4D97-AF65-F5344CB8AC3E}">
        <p14:creationId xmlns:p14="http://schemas.microsoft.com/office/powerpoint/2010/main" val="12972293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se-NO" sz="1800" dirty="0">
                <a:effectLst/>
                <a:latin typeface="Times New Roman" panose="02020603050405020304" pitchFamily="18" charset="0"/>
                <a:ea typeface="Calibri" panose="020F0502020204030204" pitchFamily="34" charset="0"/>
              </a:rPr>
              <a:t>Loga čuoččuhusa fas oktii. Leat go ođđa jurdagat mat namuhuvvojit dál maŋŋil hárjehusa?</a:t>
            </a:r>
            <a:endParaRPr lang="nb-NO" sz="1200" kern="1200" dirty="0">
              <a:solidFill>
                <a:schemeClr val="tx1"/>
              </a:solidFill>
              <a:effectLst/>
              <a:latin typeface="+mn-lt"/>
              <a:ea typeface="+mn-ea"/>
              <a:cs typeface="+mn-cs"/>
            </a:endParaRPr>
          </a:p>
          <a:p>
            <a:endParaRPr lang="nb-NO" sz="1200" kern="1200" dirty="0">
              <a:solidFill>
                <a:schemeClr val="tx1"/>
              </a:solidFill>
              <a:effectLst/>
              <a:latin typeface="+mn-lt"/>
              <a:ea typeface="+mn-ea"/>
              <a:cs typeface="+mn-cs"/>
            </a:endParaRPr>
          </a:p>
          <a:p>
            <a:pPr>
              <a:lnSpc>
                <a:spcPct val="150000"/>
              </a:lnSpc>
              <a:spcAft>
                <a:spcPts val="800"/>
              </a:spcAft>
            </a:pPr>
            <a:r>
              <a:rPr lang="se-NO" sz="1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Oahpaheaddjái: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Čuoččuhus “Máilbmi rasisma haga lea vejolaš” lea jurddašuvvon ovddidit ipmárdusa das ahte rasisma gávdno juohke dásis, ja manne lea dehálaš vuostálastit dan. Ulbmil lea ahte oahppit ságastallama </a:t>
            </a:r>
            <a:r>
              <a:rPr lang="se-NO" sz="18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bokte</a:t>
            </a: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 galget smiehttat ja oažžut eambbo ipmárdusa das: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Calibri" panose="020F0502020204030204" pitchFamily="34" charset="0"/>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Mii rasisma lea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Calibri" panose="020F0502020204030204" pitchFamily="34" charset="0"/>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Makkár joavkkuide dávjá čuohcá</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Calibri" panose="020F0502020204030204" pitchFamily="34" charset="0"/>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Movt sáhttá eastadit rasisma ja ovdagáttuid iežas birrasis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45</a:t>
            </a:fld>
            <a:endParaRPr lang="nb-NO"/>
          </a:p>
        </p:txBody>
      </p:sp>
    </p:spTree>
    <p:extLst>
      <p:ext uri="{BB962C8B-B14F-4D97-AF65-F5344CB8AC3E}">
        <p14:creationId xmlns:p14="http://schemas.microsoft.com/office/powerpoint/2010/main" val="37798876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a:lnSpc>
                <a:spcPct val="150000"/>
              </a:lnSpc>
              <a:spcAft>
                <a:spcPts val="800"/>
              </a:spcAft>
            </a:pPr>
            <a:r>
              <a:rPr lang="se-NO" sz="18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Dát lávki lea mearrideaddjin dasa ahte oahppit galget sáhttit loahpahit doaimma dainna dovdduin ahte sii sáhttet dahkat erohusa iežaset árgabeaivvis.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CABA83D6-8AF6-3D4B-9EFC-43021A75D9C7}" type="slidenum">
              <a:rPr lang="nb-NO" smtClean="0"/>
              <a:pPr/>
              <a:t>46</a:t>
            </a:fld>
            <a:endParaRPr lang="nb-NO"/>
          </a:p>
        </p:txBody>
      </p:sp>
    </p:spTree>
    <p:extLst>
      <p:ext uri="{BB962C8B-B14F-4D97-AF65-F5344CB8AC3E}">
        <p14:creationId xmlns:p14="http://schemas.microsoft.com/office/powerpoint/2010/main" val="26206236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se-NO" sz="1800" dirty="0">
                <a:effectLst/>
                <a:latin typeface="Times New Roman" panose="02020603050405020304" pitchFamily="18" charset="0"/>
                <a:ea typeface="Calibri" panose="020F0502020204030204" pitchFamily="34" charset="0"/>
              </a:rPr>
              <a:t>Loga gažaldagaid čuodjalit. Atte ohppiide áiggi smiehttat gažaldaga ja divtte buot oasseváldiid vástidit plenumčoakkámis. </a:t>
            </a:r>
            <a:endParaRPr lang="nb-NO" sz="1800" dirty="0">
              <a:effectLst/>
              <a:latin typeface="Times New Roman" panose="02020603050405020304" pitchFamily="18" charset="0"/>
              <a:ea typeface="Calibri" panose="020F0502020204030204" pitchFamily="34" charset="0"/>
            </a:endParaRPr>
          </a:p>
          <a:p>
            <a:r>
              <a:rPr lang="se-NO" sz="1800" dirty="0">
                <a:effectLst/>
                <a:latin typeface="Times New Roman" panose="02020603050405020304" pitchFamily="18" charset="0"/>
                <a:ea typeface="Calibri" panose="020F0502020204030204" pitchFamily="34" charset="0"/>
              </a:rPr>
              <a:t>Dát goarta galgá čoahkkáigeassit ságastallama ja dat lea mearrideaddjin ahte olaha doaimma ulbmila. </a:t>
            </a:r>
            <a:r>
              <a:rPr lang="se-NO" sz="1800" b="1" dirty="0">
                <a:effectLst/>
                <a:latin typeface="Times New Roman" panose="02020603050405020304" pitchFamily="18" charset="0"/>
                <a:ea typeface="Calibri" panose="020F0502020204030204" pitchFamily="34" charset="0"/>
              </a:rPr>
              <a:t>Dan dihte galgá goarta ovdanbuktot maŋemus.</a:t>
            </a:r>
            <a:endParaRPr lang="nb-NO" b="1" dirty="0"/>
          </a:p>
        </p:txBody>
      </p:sp>
      <p:sp>
        <p:nvSpPr>
          <p:cNvPr id="4" name="Plassholder for lysbildenummer 3"/>
          <p:cNvSpPr>
            <a:spLocks noGrp="1"/>
          </p:cNvSpPr>
          <p:nvPr>
            <p:ph type="sldNum" sz="quarter" idx="5"/>
          </p:nvPr>
        </p:nvSpPr>
        <p:spPr/>
        <p:txBody>
          <a:bodyPr/>
          <a:lstStyle/>
          <a:p>
            <a:fld id="{450DA003-5BE0-994A-9B43-36366698BBB5}" type="slidenum">
              <a:rPr lang="nb-NO" smtClean="0"/>
              <a:t>47</a:t>
            </a:fld>
            <a:endParaRPr lang="nb-NO"/>
          </a:p>
        </p:txBody>
      </p:sp>
    </p:spTree>
    <p:extLst>
      <p:ext uri="{BB962C8B-B14F-4D97-AF65-F5344CB8AC3E}">
        <p14:creationId xmlns:p14="http://schemas.microsoft.com/office/powerpoint/2010/main" val="7635879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sz="1200" dirty="0">
                <a:effectLst/>
                <a:latin typeface="Calibri" panose="020F0502020204030204" pitchFamily="34" charset="0"/>
                <a:ea typeface="Calibri" panose="020F0502020204030204" pitchFamily="34" charset="0"/>
              </a:rPr>
              <a:t>Engasjer deg lokalt her: </a:t>
            </a:r>
            <a:r>
              <a:rPr lang="nb-NO" sz="1200" u="sng" dirty="0">
                <a:solidFill>
                  <a:srgbClr val="0563C1"/>
                </a:solidFill>
                <a:effectLst/>
                <a:latin typeface="Calibri" panose="020F0502020204030204" pitchFamily="34" charset="0"/>
                <a:ea typeface="Calibri" panose="020F0502020204030204" pitchFamily="34" charset="0"/>
                <a:hlinkClick r:id="rId3"/>
              </a:rPr>
              <a:t>https://amnesty.no/engasjer-deg</a:t>
            </a:r>
            <a:endParaRPr lang="nb-NO" sz="1200" dirty="0">
              <a:effectLst/>
              <a:latin typeface="Calibri" panose="020F0502020204030204" pitchFamily="34" charset="0"/>
              <a:ea typeface="Calibri" panose="020F0502020204030204" pitchFamily="34" charset="0"/>
            </a:endParaRPr>
          </a:p>
          <a:p>
            <a:endParaRPr lang="nb-NO" sz="1200" u="none" strike="noStrike" dirty="0">
              <a:effectLst/>
              <a:latin typeface="Calibri" panose="020F0502020204030204" pitchFamily="34" charset="0"/>
              <a:ea typeface="Calibri" panose="020F0502020204030204" pitchFamily="34" charset="0"/>
            </a:endParaRPr>
          </a:p>
          <a:p>
            <a:r>
              <a:rPr lang="nb-NO" sz="1200" u="none" strike="noStrike" dirty="0">
                <a:effectLst/>
                <a:latin typeface="Calibri" panose="020F0502020204030204" pitchFamily="34" charset="0"/>
                <a:ea typeface="Calibri" panose="020F0502020204030204" pitchFamily="34" charset="0"/>
              </a:rPr>
              <a:t> </a:t>
            </a:r>
            <a:endParaRPr lang="nb-NO" sz="1200" dirty="0">
              <a:effectLst/>
              <a:latin typeface="Calibri" panose="020F0502020204030204" pitchFamily="34" charset="0"/>
              <a:ea typeface="Calibri" panose="020F0502020204030204" pitchFamily="34" charset="0"/>
            </a:endParaRPr>
          </a:p>
          <a:p>
            <a:r>
              <a:rPr lang="en-US" sz="1200" dirty="0">
                <a:effectLst/>
                <a:latin typeface="Calibri" panose="020F0502020204030204" pitchFamily="34" charset="0"/>
                <a:ea typeface="Calibri" panose="020F0502020204030204" pitchFamily="34" charset="0"/>
              </a:rPr>
              <a:t>Unknown (1989) Do the right thing </a:t>
            </a:r>
            <a:endParaRPr lang="nb-NO" sz="12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en-US" sz="1200" u="sng" dirty="0">
                <a:solidFill>
                  <a:srgbClr val="0563C1"/>
                </a:solidFill>
                <a:effectLst/>
                <a:latin typeface="Calibri" panose="020F0502020204030204" pitchFamily="34" charset="0"/>
                <a:ea typeface="Times New Roman" panose="02020603050405020304" pitchFamily="18" charset="0"/>
                <a:hlinkClick r:id="rId4"/>
              </a:rPr>
              <a:t>https://www.imdb.com/title/tt0097216/</a:t>
            </a:r>
            <a:endParaRPr lang="nb-NO" sz="1200" dirty="0">
              <a:effectLst/>
              <a:latin typeface="Calibri" panose="020F0502020204030204" pitchFamily="34" charset="0"/>
              <a:ea typeface="Calibri" panose="020F0502020204030204" pitchFamily="34" charset="0"/>
            </a:endParaRPr>
          </a:p>
          <a:p>
            <a:pPr marL="457200"/>
            <a:r>
              <a:rPr lang="en-US" sz="1200" dirty="0">
                <a:effectLst/>
                <a:latin typeface="Calibri" panose="020F0502020204030204" pitchFamily="34" charset="0"/>
                <a:ea typeface="Calibri" panose="020F0502020204030204" pitchFamily="34" charset="0"/>
              </a:rPr>
              <a:t> </a:t>
            </a:r>
            <a:endParaRPr lang="nb-NO" sz="1200" dirty="0">
              <a:effectLst/>
              <a:latin typeface="Calibri" panose="020F0502020204030204" pitchFamily="34" charset="0"/>
              <a:ea typeface="Calibri" panose="020F0502020204030204" pitchFamily="34" charset="0"/>
            </a:endParaRPr>
          </a:p>
          <a:p>
            <a:r>
              <a:rPr lang="en-US" sz="1200" dirty="0">
                <a:effectLst/>
                <a:latin typeface="Calibri" panose="020F0502020204030204" pitchFamily="34" charset="0"/>
                <a:ea typeface="Calibri" panose="020F0502020204030204" pitchFamily="34" charset="0"/>
              </a:rPr>
              <a:t>Netflix (2019) ‘When they see us’ </a:t>
            </a:r>
            <a:endParaRPr lang="nb-NO" sz="12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en-US" sz="1200" u="sng" dirty="0">
                <a:solidFill>
                  <a:srgbClr val="0563C1"/>
                </a:solidFill>
                <a:effectLst/>
                <a:latin typeface="Calibri" panose="020F0502020204030204" pitchFamily="34" charset="0"/>
                <a:ea typeface="Times New Roman" panose="02020603050405020304" pitchFamily="18" charset="0"/>
                <a:hlinkClick r:id="rId5"/>
              </a:rPr>
              <a:t>https://www.imdb.com/title/tt7137906/?ref_=nv_sr_srsg_0</a:t>
            </a:r>
            <a:endParaRPr lang="nb-NO" sz="1200" dirty="0">
              <a:effectLst/>
              <a:latin typeface="Calibri" panose="020F0502020204030204" pitchFamily="34" charset="0"/>
              <a:ea typeface="Calibri" panose="020F0502020204030204" pitchFamily="34" charset="0"/>
            </a:endParaRPr>
          </a:p>
          <a:p>
            <a:r>
              <a:rPr lang="en-US" sz="1200" u="none" strike="noStrike" dirty="0">
                <a:effectLst/>
                <a:latin typeface="Calibri" panose="020F0502020204030204" pitchFamily="34" charset="0"/>
                <a:ea typeface="Calibri" panose="020F0502020204030204" pitchFamily="34" charset="0"/>
              </a:rPr>
              <a:t> </a:t>
            </a:r>
            <a:endParaRPr lang="nb-NO" sz="1200" dirty="0">
              <a:effectLst/>
              <a:latin typeface="Calibri" panose="020F0502020204030204" pitchFamily="34" charset="0"/>
              <a:ea typeface="Calibri" panose="020F0502020204030204" pitchFamily="34" charset="0"/>
            </a:endParaRPr>
          </a:p>
          <a:p>
            <a:r>
              <a:rPr lang="en-US" sz="1200" u="none" strike="noStrike" dirty="0">
                <a:effectLst/>
                <a:latin typeface="Calibri" panose="020F0502020204030204" pitchFamily="34" charset="0"/>
                <a:ea typeface="Calibri" panose="020F0502020204030204" pitchFamily="34" charset="0"/>
              </a:rPr>
              <a:t> </a:t>
            </a:r>
            <a:endParaRPr lang="nb-NO" sz="1200" dirty="0">
              <a:effectLst/>
              <a:latin typeface="Calibri" panose="020F0502020204030204" pitchFamily="34" charset="0"/>
              <a:ea typeface="Calibri" panose="020F0502020204030204" pitchFamily="34" charset="0"/>
            </a:endParaRPr>
          </a:p>
          <a:p>
            <a:r>
              <a:rPr lang="en-US" sz="1200" dirty="0">
                <a:effectLst/>
                <a:latin typeface="Calibri" panose="020F0502020204030204" pitchFamily="34" charset="0"/>
                <a:ea typeface="Calibri" panose="020F0502020204030204" pitchFamily="34" charset="0"/>
              </a:rPr>
              <a:t>Amnesty (2020) </a:t>
            </a:r>
            <a:r>
              <a:rPr lang="en-US" sz="1200" u="sng" dirty="0">
                <a:solidFill>
                  <a:srgbClr val="0563C1"/>
                </a:solidFill>
                <a:effectLst/>
                <a:latin typeface="Calibri" panose="020F0502020204030204" pitchFamily="34" charset="0"/>
                <a:ea typeface="Calibri" panose="020F0502020204030204" pitchFamily="34" charset="0"/>
                <a:hlinkClick r:id="rId6"/>
              </a:rPr>
              <a:t>‘Deadly force and police brutality’</a:t>
            </a:r>
            <a:r>
              <a:rPr lang="en-US" sz="1200" dirty="0">
                <a:effectLst/>
                <a:latin typeface="Calibri" panose="020F0502020204030204" pitchFamily="34" charset="0"/>
                <a:ea typeface="Calibri" panose="020F0502020204030204" pitchFamily="34" charset="0"/>
              </a:rPr>
              <a:t> </a:t>
            </a:r>
            <a:endParaRPr lang="nb-NO" sz="1200" dirty="0">
              <a:effectLst/>
              <a:latin typeface="Calibri" panose="020F0502020204030204" pitchFamily="34" charset="0"/>
              <a:ea typeface="Calibri" panose="020F0502020204030204" pitchFamily="34" charset="0"/>
            </a:endParaRPr>
          </a:p>
          <a:p>
            <a:r>
              <a:rPr lang="en-US" sz="1200" dirty="0">
                <a:effectLst/>
                <a:latin typeface="Calibri" panose="020F0502020204030204" pitchFamily="34" charset="0"/>
                <a:ea typeface="Calibri" panose="020F0502020204030204" pitchFamily="34" charset="0"/>
              </a:rPr>
              <a:t> </a:t>
            </a:r>
            <a:endParaRPr lang="nb-NO" sz="1200" dirty="0">
              <a:effectLst/>
              <a:latin typeface="Calibri" panose="020F0502020204030204" pitchFamily="34" charset="0"/>
              <a:ea typeface="Calibri" panose="020F0502020204030204" pitchFamily="34" charset="0"/>
            </a:endParaRPr>
          </a:p>
          <a:p>
            <a:r>
              <a:rPr lang="en-US" sz="1200" dirty="0">
                <a:effectLst/>
                <a:latin typeface="Calibri" panose="020F0502020204030204" pitchFamily="34" charset="0"/>
                <a:ea typeface="Calibri" panose="020F0502020204030204" pitchFamily="34" charset="0"/>
              </a:rPr>
              <a:t>Amnesty (2014): </a:t>
            </a:r>
            <a:r>
              <a:rPr lang="en-US" sz="1200" u="sng" dirty="0">
                <a:solidFill>
                  <a:srgbClr val="0563C1"/>
                </a:solidFill>
                <a:effectLst/>
                <a:latin typeface="Calibri" panose="020F0502020204030204" pitchFamily="34" charset="0"/>
                <a:ea typeface="Calibri" panose="020F0502020204030204" pitchFamily="34" charset="0"/>
                <a:hlinkClick r:id="" action="ppaction://noaction"/>
              </a:rPr>
              <a:t>ON THE STREETS OF AMERICA: HUMAN RIGHTS ABUSES IN FERGUSON (2014)</a:t>
            </a:r>
            <a:r>
              <a:rPr lang="en-US" sz="1200" dirty="0">
                <a:effectLst/>
                <a:latin typeface="Calibri" panose="020F0502020204030204" pitchFamily="34" charset="0"/>
                <a:ea typeface="Calibri" panose="020F0502020204030204" pitchFamily="34" charset="0"/>
              </a:rPr>
              <a:t> </a:t>
            </a:r>
            <a:endParaRPr lang="nb-NO" sz="1200" dirty="0">
              <a:effectLst/>
              <a:latin typeface="Calibri" panose="020F0502020204030204" pitchFamily="34" charset="0"/>
              <a:ea typeface="Calibri" panose="020F0502020204030204" pitchFamily="34" charset="0"/>
            </a:endParaRPr>
          </a:p>
          <a:p>
            <a:r>
              <a:rPr lang="en-US" sz="1200" dirty="0">
                <a:effectLst/>
                <a:latin typeface="Calibri" panose="020F0502020204030204" pitchFamily="34" charset="0"/>
                <a:ea typeface="Calibri" panose="020F0502020204030204" pitchFamily="34" charset="0"/>
              </a:rPr>
              <a:t> </a:t>
            </a:r>
            <a:endParaRPr lang="nb-NO" sz="1200" dirty="0">
              <a:effectLst/>
              <a:latin typeface="Calibri" panose="020F0502020204030204" pitchFamily="34" charset="0"/>
              <a:ea typeface="Calibri" panose="020F0502020204030204" pitchFamily="34" charset="0"/>
            </a:endParaRPr>
          </a:p>
          <a:p>
            <a:r>
              <a:rPr lang="en-US" sz="1200" dirty="0">
                <a:effectLst/>
                <a:latin typeface="Calibri" panose="020F0502020204030204" pitchFamily="34" charset="0"/>
                <a:ea typeface="Calibri" panose="020F0502020204030204" pitchFamily="34" charset="0"/>
              </a:rPr>
              <a:t>Amnesty (2015) ‘</a:t>
            </a:r>
            <a:r>
              <a:rPr lang="en-US" sz="1200" u="sng" dirty="0">
                <a:solidFill>
                  <a:srgbClr val="0563C1"/>
                </a:solidFill>
                <a:effectLst/>
                <a:latin typeface="Calibri" panose="020F0502020204030204" pitchFamily="34" charset="0"/>
                <a:ea typeface="Calibri" panose="020F0502020204030204" pitchFamily="34" charset="0"/>
                <a:hlinkClick r:id="rId7"/>
              </a:rPr>
              <a:t>DEADLY FORCE POLICE USE OF LETHAL FORCE IN THE UNITED STATES</a:t>
            </a:r>
            <a:r>
              <a:rPr lang="en-US" sz="1200" dirty="0">
                <a:effectLst/>
                <a:latin typeface="Calibri" panose="020F0502020204030204" pitchFamily="34" charset="0"/>
                <a:ea typeface="Calibri" panose="020F0502020204030204" pitchFamily="34" charset="0"/>
              </a:rPr>
              <a:t>’ </a:t>
            </a:r>
            <a:endParaRPr lang="nb-NO" sz="1200" dirty="0">
              <a:effectLst/>
              <a:latin typeface="Calibri" panose="020F0502020204030204" pitchFamily="34" charset="0"/>
              <a:ea typeface="Calibri" panose="020F0502020204030204" pitchFamily="34" charset="0"/>
            </a:endParaRPr>
          </a:p>
          <a:p>
            <a:r>
              <a:rPr lang="en-US" sz="1200" dirty="0">
                <a:effectLst/>
                <a:latin typeface="Calibri" panose="020F0502020204030204" pitchFamily="34" charset="0"/>
                <a:ea typeface="Calibri" panose="020F0502020204030204" pitchFamily="34" charset="0"/>
              </a:rPr>
              <a:t> </a:t>
            </a:r>
            <a:endParaRPr lang="nb-NO" sz="1200" dirty="0">
              <a:effectLst/>
              <a:latin typeface="Calibri" panose="020F0502020204030204" pitchFamily="34" charset="0"/>
              <a:ea typeface="Calibri" panose="020F0502020204030204" pitchFamily="34" charset="0"/>
            </a:endParaRPr>
          </a:p>
          <a:p>
            <a:r>
              <a:rPr lang="nb-NO" sz="1200" dirty="0" err="1">
                <a:effectLst/>
                <a:latin typeface="Calibri"/>
                <a:ea typeface="Calibri" panose="020F0502020204030204" pitchFamily="34" charset="0"/>
                <a:cs typeface="Calibri"/>
              </a:rPr>
              <a:t>Fafo</a:t>
            </a:r>
            <a:r>
              <a:rPr lang="nb-NO" sz="1200" dirty="0">
                <a:effectLst/>
                <a:latin typeface="Calibri"/>
                <a:ea typeface="Calibri" panose="020F0502020204030204" pitchFamily="34" charset="0"/>
                <a:cs typeface="Calibri"/>
              </a:rPr>
              <a:t> (2019) </a:t>
            </a:r>
            <a:r>
              <a:rPr lang="nb-NO" sz="1200" u="sng" dirty="0">
                <a:solidFill>
                  <a:srgbClr val="0563C1"/>
                </a:solidFill>
                <a:effectLst/>
                <a:latin typeface="Calibri"/>
                <a:ea typeface="Calibri" panose="020F0502020204030204" pitchFamily="34" charset="0"/>
                <a:cs typeface="Calibri"/>
                <a:hlinkClick r:id="rId8"/>
              </a:rPr>
              <a:t>Holdninger til diskriminering, likestilling og hatprat i Norge</a:t>
            </a:r>
            <a:r>
              <a:rPr lang="nb-NO" dirty="0">
                <a:latin typeface="Calibri"/>
                <a:ea typeface="Calibri" panose="020F0502020204030204" pitchFamily="34" charset="0"/>
                <a:cs typeface="Calibri"/>
              </a:rPr>
              <a:t> </a:t>
            </a:r>
          </a:p>
          <a:p>
            <a:r>
              <a:rPr lang="nb-NO" dirty="0">
                <a:latin typeface="Calibri" panose="020F0502020204030204" pitchFamily="34" charset="0"/>
                <a:ea typeface="Calibri" panose="020F0502020204030204" pitchFamily="34" charset="0"/>
              </a:rPr>
              <a:t> </a:t>
            </a:r>
          </a:p>
          <a:p>
            <a:r>
              <a:rPr lang="nb-NO" sz="1200" dirty="0" err="1">
                <a:effectLst/>
                <a:latin typeface="Calibri"/>
                <a:ea typeface="Calibri" panose="020F0502020204030204" pitchFamily="34" charset="0"/>
                <a:cs typeface="Calibri"/>
              </a:rPr>
              <a:t>Minotenk</a:t>
            </a:r>
            <a:r>
              <a:rPr lang="nb-NO" sz="1200" dirty="0">
                <a:effectLst/>
                <a:latin typeface="Calibri"/>
                <a:ea typeface="Calibri" panose="020F0502020204030204" pitchFamily="34" charset="0"/>
                <a:cs typeface="Calibri"/>
              </a:rPr>
              <a:t> (2018) </a:t>
            </a:r>
            <a:r>
              <a:rPr lang="nb-NO" sz="1200" u="sng" dirty="0">
                <a:solidFill>
                  <a:srgbClr val="0563C1"/>
                </a:solidFill>
                <a:effectLst/>
                <a:latin typeface="Calibri"/>
                <a:ea typeface="Calibri" panose="020F0502020204030204" pitchFamily="34" charset="0"/>
                <a:cs typeface="Calibri"/>
                <a:hlinkClick r:id="rId9"/>
              </a:rPr>
              <a:t>‘Muslimfiendtlige holdninger i Norge’</a:t>
            </a:r>
            <a:r>
              <a:rPr lang="nb-NO" dirty="0">
                <a:latin typeface="Calibri"/>
                <a:ea typeface="Calibri" panose="020F0502020204030204" pitchFamily="34" charset="0"/>
                <a:cs typeface="Calibri"/>
              </a:rPr>
              <a:t> </a:t>
            </a:r>
          </a:p>
          <a:p>
            <a:r>
              <a:rPr lang="nb-NO" dirty="0">
                <a:latin typeface="Calibri" panose="020F0502020204030204" pitchFamily="34" charset="0"/>
                <a:ea typeface="Calibri" panose="020F0502020204030204" pitchFamily="34" charset="0"/>
              </a:rPr>
              <a:t> </a:t>
            </a:r>
            <a:endParaRPr lang="nb-NO" sz="1200" dirty="0">
              <a:effectLst/>
              <a:latin typeface="Calibri" panose="020F0502020204030204" pitchFamily="34" charset="0"/>
              <a:ea typeface="Calibri" panose="020F0502020204030204" pitchFamily="34" charset="0"/>
            </a:endParaRPr>
          </a:p>
          <a:p>
            <a:r>
              <a:rPr lang="nb-NO" sz="1200" dirty="0">
                <a:effectLst/>
                <a:latin typeface="Calibri" panose="020F0502020204030204" pitchFamily="34" charset="0"/>
                <a:ea typeface="Calibri" panose="020F0502020204030204" pitchFamily="34" charset="0"/>
              </a:rPr>
              <a:t> </a:t>
            </a:r>
          </a:p>
          <a:p>
            <a:r>
              <a:rPr lang="nb-NO" sz="1200" dirty="0">
                <a:effectLst/>
                <a:latin typeface="Calibri" panose="020F0502020204030204" pitchFamily="34" charset="0"/>
                <a:ea typeface="Calibri" panose="020F0502020204030204" pitchFamily="34" charset="0"/>
              </a:rPr>
              <a:t> </a:t>
            </a:r>
          </a:p>
          <a:p>
            <a:r>
              <a:rPr lang="en-US" sz="1200" dirty="0">
                <a:effectLst/>
                <a:latin typeface="Calibri"/>
                <a:ea typeface="Calibri" panose="020F0502020204030204" pitchFamily="34" charset="0"/>
                <a:cs typeface="Calibri"/>
              </a:rPr>
              <a:t>David </a:t>
            </a:r>
            <a:r>
              <a:rPr lang="en-US" sz="1200" dirty="0" err="1">
                <a:effectLst/>
                <a:latin typeface="Calibri"/>
                <a:ea typeface="Calibri" panose="020F0502020204030204" pitchFamily="34" charset="0"/>
                <a:cs typeface="Calibri"/>
              </a:rPr>
              <a:t>Ikard</a:t>
            </a:r>
            <a:r>
              <a:rPr lang="en-US" sz="1200" dirty="0">
                <a:effectLst/>
                <a:latin typeface="Calibri"/>
                <a:ea typeface="Calibri" panose="020F0502020204030204" pitchFamily="34" charset="0"/>
                <a:cs typeface="Calibri"/>
              </a:rPr>
              <a:t> (2018) </a:t>
            </a:r>
            <a:r>
              <a:rPr lang="en-US" sz="1200" u="sng" dirty="0">
                <a:solidFill>
                  <a:srgbClr val="0563C1"/>
                </a:solidFill>
                <a:effectLst/>
                <a:latin typeface="Calibri"/>
                <a:ea typeface="Calibri" panose="020F0502020204030204" pitchFamily="34" charset="0"/>
                <a:cs typeface="Calibri"/>
                <a:hlinkClick r:id="rId10"/>
              </a:rPr>
              <a:t>‘The real story of Rosa Parks and why we need to confront myths about black history.</a:t>
            </a:r>
            <a:r>
              <a:rPr lang="en-US" dirty="0">
                <a:latin typeface="Calibri"/>
                <a:ea typeface="Calibri" panose="020F0502020204030204" pitchFamily="34" charset="0"/>
                <a:cs typeface="Calibri"/>
              </a:rPr>
              <a:t> </a:t>
            </a:r>
            <a:endParaRPr lang="nb-NO" sz="1200" dirty="0">
              <a:effectLst/>
              <a:latin typeface="Calibri" panose="020F0502020204030204" pitchFamily="34" charset="0"/>
              <a:ea typeface="Calibri" panose="020F0502020204030204" pitchFamily="34" charset="0"/>
            </a:endParaRPr>
          </a:p>
          <a:p>
            <a:r>
              <a:rPr lang="en-US" sz="1200" dirty="0">
                <a:effectLst/>
                <a:latin typeface="Calibri" panose="020F0502020204030204" pitchFamily="34" charset="0"/>
                <a:ea typeface="Calibri" panose="020F0502020204030204" pitchFamily="34" charset="0"/>
              </a:rPr>
              <a:t> </a:t>
            </a:r>
            <a:endParaRPr lang="nb-NO" sz="1200" dirty="0">
              <a:effectLst/>
              <a:latin typeface="Calibri" panose="020F0502020204030204" pitchFamily="34" charset="0"/>
              <a:ea typeface="Calibri" panose="020F0502020204030204" pitchFamily="34" charset="0"/>
            </a:endParaRPr>
          </a:p>
          <a:p>
            <a:r>
              <a:rPr lang="en-US" sz="1200" dirty="0">
                <a:effectLst/>
                <a:latin typeface="Calibri" panose="020F0502020204030204" pitchFamily="34" charset="0"/>
                <a:ea typeface="Calibri" panose="020F0502020204030204" pitchFamily="34" charset="0"/>
              </a:rPr>
              <a:t>Amnesty Poland (2016) ‘Look beyond borders: 4 minute experiment’. </a:t>
            </a:r>
            <a:endParaRPr lang="nb-NO" sz="1200" dirty="0">
              <a:effectLst/>
              <a:latin typeface="Calibri" panose="020F0502020204030204" pitchFamily="34" charset="0"/>
              <a:ea typeface="Calibri" panose="020F0502020204030204" pitchFamily="34" charset="0"/>
            </a:endParaRPr>
          </a:p>
          <a:p>
            <a:r>
              <a:rPr lang="en-US" sz="1200" u="sng" dirty="0">
                <a:solidFill>
                  <a:srgbClr val="0563C1"/>
                </a:solidFill>
                <a:effectLst/>
                <a:latin typeface="Calibri" panose="020F0502020204030204" pitchFamily="34" charset="0"/>
                <a:ea typeface="Calibri" panose="020F0502020204030204" pitchFamily="34" charset="0"/>
                <a:hlinkClick r:id="rId11"/>
              </a:rPr>
              <a:t>https://www.youtube.com/watch?v=iqGWFSE6bmU</a:t>
            </a:r>
            <a:endParaRPr lang="nb-NO" sz="1200" dirty="0">
              <a:effectLst/>
              <a:latin typeface="Calibri" panose="020F0502020204030204" pitchFamily="34" charset="0"/>
              <a:ea typeface="Calibri" panose="020F0502020204030204" pitchFamily="34" charset="0"/>
            </a:endParaRPr>
          </a:p>
          <a:p>
            <a:r>
              <a:rPr lang="en-US" sz="1200" u="none" strike="noStrike" dirty="0">
                <a:effectLst/>
                <a:latin typeface="Calibri" panose="020F0502020204030204" pitchFamily="34" charset="0"/>
                <a:ea typeface="Calibri" panose="020F0502020204030204" pitchFamily="34" charset="0"/>
              </a:rPr>
              <a:t> </a:t>
            </a:r>
            <a:endParaRPr lang="nb-NO" sz="1200" dirty="0">
              <a:effectLst/>
              <a:latin typeface="Calibri" panose="020F0502020204030204" pitchFamily="34" charset="0"/>
              <a:ea typeface="Calibri" panose="020F0502020204030204" pitchFamily="34" charset="0"/>
            </a:endParaRPr>
          </a:p>
          <a:p>
            <a:r>
              <a:rPr lang="en-US" sz="1200" u="none" strike="noStrike" dirty="0">
                <a:effectLst/>
                <a:latin typeface="Calibri" panose="020F0502020204030204" pitchFamily="34" charset="0"/>
                <a:ea typeface="Calibri" panose="020F0502020204030204" pitchFamily="34" charset="0"/>
              </a:rPr>
              <a:t> </a:t>
            </a:r>
            <a:endParaRPr lang="nb-NO" sz="1200" dirty="0">
              <a:effectLst/>
              <a:latin typeface="Calibri" panose="020F0502020204030204" pitchFamily="34" charset="0"/>
              <a:ea typeface="Calibri" panose="020F0502020204030204" pitchFamily="34" charset="0"/>
            </a:endParaRPr>
          </a:p>
          <a:p>
            <a:r>
              <a:rPr lang="en-US" sz="1200" dirty="0">
                <a:effectLst/>
                <a:latin typeface="Calibri"/>
                <a:ea typeface="Calibri" panose="020F0502020204030204" pitchFamily="34" charset="0"/>
                <a:cs typeface="Calibri"/>
              </a:rPr>
              <a:t>David </a:t>
            </a:r>
            <a:r>
              <a:rPr lang="en-US" sz="1200" dirty="0" err="1">
                <a:effectLst/>
                <a:latin typeface="Calibri"/>
                <a:ea typeface="Calibri" panose="020F0502020204030204" pitchFamily="34" charset="0"/>
                <a:cs typeface="Calibri"/>
              </a:rPr>
              <a:t>Ikard</a:t>
            </a:r>
            <a:r>
              <a:rPr lang="en-US" sz="1200" dirty="0">
                <a:effectLst/>
                <a:latin typeface="Calibri"/>
                <a:ea typeface="Calibri" panose="020F0502020204030204" pitchFamily="34" charset="0"/>
                <a:cs typeface="Calibri"/>
              </a:rPr>
              <a:t> (2013) ‘Blinded by the Whites (Blacks in the Diaspora)’</a:t>
            </a:r>
            <a:endParaRPr lang="nb-NO" sz="1200" dirty="0">
              <a:effectLst/>
              <a:latin typeface="Calibri"/>
              <a:ea typeface="Calibri" panose="020F0502020204030204" pitchFamily="34" charset="0"/>
              <a:cs typeface="Calibri"/>
            </a:endParaRPr>
          </a:p>
          <a:p>
            <a:r>
              <a:rPr lang="en-US" sz="1200" dirty="0">
                <a:effectLst/>
                <a:latin typeface="Calibri" panose="020F0502020204030204" pitchFamily="34" charset="0"/>
                <a:ea typeface="Calibri" panose="020F0502020204030204" pitchFamily="34" charset="0"/>
              </a:rPr>
              <a:t> </a:t>
            </a:r>
            <a:endParaRPr lang="nb-NO" sz="1200" dirty="0">
              <a:effectLst/>
              <a:latin typeface="Calibri" panose="020F0502020204030204" pitchFamily="34" charset="0"/>
              <a:ea typeface="Calibri" panose="020F0502020204030204" pitchFamily="34" charset="0"/>
            </a:endParaRPr>
          </a:p>
          <a:p>
            <a:r>
              <a:rPr lang="nb-NO" sz="1200" dirty="0" err="1">
                <a:effectLst/>
                <a:latin typeface="Calibri"/>
                <a:ea typeface="Calibri" panose="020F0502020204030204" pitchFamily="34" charset="0"/>
                <a:cs typeface="Calibri"/>
              </a:rPr>
              <a:t>Minotenk</a:t>
            </a:r>
            <a:r>
              <a:rPr lang="nb-NO" sz="1200" dirty="0">
                <a:effectLst/>
                <a:latin typeface="Calibri"/>
                <a:ea typeface="Calibri" panose="020F0502020204030204" pitchFamily="34" charset="0"/>
                <a:cs typeface="Calibri"/>
              </a:rPr>
              <a:t> (2020) Skal liksom liksom-passet ditt bety noe? </a:t>
            </a:r>
            <a:r>
              <a:rPr lang="nb-NO" sz="1200" dirty="0" err="1">
                <a:effectLst/>
                <a:latin typeface="Calibri"/>
                <a:ea typeface="Calibri" panose="020F0502020204030204" pitchFamily="34" charset="0"/>
                <a:cs typeface="Calibri"/>
              </a:rPr>
              <a:t>Resume</a:t>
            </a:r>
            <a:r>
              <a:rPr lang="nb-NO" sz="1200" dirty="0">
                <a:effectLst/>
                <a:latin typeface="Calibri"/>
                <a:ea typeface="Calibri" panose="020F0502020204030204" pitchFamily="34" charset="0"/>
                <a:cs typeface="Calibri"/>
              </a:rPr>
              <a:t> finner du her: </a:t>
            </a:r>
            <a:r>
              <a:rPr lang="nb-NO" sz="1200" u="sng" dirty="0">
                <a:solidFill>
                  <a:srgbClr val="0563C1"/>
                </a:solidFill>
                <a:effectLst/>
                <a:latin typeface="Calibri"/>
                <a:ea typeface="Calibri" panose="020F0502020204030204" pitchFamily="34" charset="0"/>
                <a:cs typeface="Calibri"/>
                <a:hlinkClick r:id="rId12"/>
              </a:rPr>
              <a:t>https://minotenk.no/skal-liksom-liksom-passet-ditt-bety-noe/</a:t>
            </a:r>
            <a:endParaRPr lang="nb-NO" sz="1200" dirty="0">
              <a:effectLst/>
              <a:latin typeface="Calibri"/>
              <a:ea typeface="Calibri" panose="020F0502020204030204" pitchFamily="34" charset="0"/>
              <a:cs typeface="Calibri"/>
            </a:endParaRPr>
          </a:p>
          <a:p>
            <a:endParaRPr lang="nb-NO" dirty="0"/>
          </a:p>
        </p:txBody>
      </p:sp>
      <p:sp>
        <p:nvSpPr>
          <p:cNvPr id="4" name="Plassholder for lysbildenummer 3"/>
          <p:cNvSpPr>
            <a:spLocks noGrp="1"/>
          </p:cNvSpPr>
          <p:nvPr>
            <p:ph type="sldNum" sz="quarter" idx="5"/>
          </p:nvPr>
        </p:nvSpPr>
        <p:spPr/>
        <p:txBody>
          <a:bodyPr/>
          <a:lstStyle/>
          <a:p>
            <a:fld id="{450DA003-5BE0-994A-9B43-36366698BBB5}" type="slidenum">
              <a:rPr lang="nb-NO" smtClean="0"/>
              <a:t>48</a:t>
            </a:fld>
            <a:endParaRPr lang="nb-NO"/>
          </a:p>
        </p:txBody>
      </p:sp>
    </p:spTree>
    <p:extLst>
      <p:ext uri="{BB962C8B-B14F-4D97-AF65-F5344CB8AC3E}">
        <p14:creationId xmlns:p14="http://schemas.microsoft.com/office/powerpoint/2010/main" val="37502248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a:lnSpc>
                <a:spcPct val="150000"/>
              </a:lnSpc>
              <a:spcAft>
                <a:spcPts val="800"/>
              </a:spcAft>
            </a:pPr>
            <a:r>
              <a:rPr lang="se-NO" sz="1800" b="1" dirty="0">
                <a:effectLst/>
                <a:latin typeface="Times New Roman" panose="02020603050405020304" pitchFamily="18" charset="0"/>
                <a:ea typeface="Calibri" panose="020F0502020204030204" pitchFamily="34" charset="0"/>
                <a:cs typeface="Times New Roman" panose="02020603050405020304" pitchFamily="18" charset="0"/>
              </a:rPr>
              <a:t>Háliidat go váldit oktavuođa Amnest</a:t>
            </a:r>
            <a:r>
              <a:rPr lang="nb-NO" sz="1800" b="1" dirty="0">
                <a:effectLst/>
                <a:latin typeface="Times New Roman" panose="02020603050405020304" pitchFamily="18" charset="0"/>
                <a:ea typeface="Calibri" panose="020F0502020204030204" pitchFamily="34" charset="0"/>
                <a:cs typeface="Times New Roman" panose="02020603050405020304" pitchFamily="18" charset="0"/>
              </a:rPr>
              <a:t>y</a:t>
            </a:r>
            <a:r>
              <a:rPr lang="se-NO" sz="1800" b="1" dirty="0">
                <a:effectLst/>
                <a:latin typeface="Times New Roman" panose="02020603050405020304" pitchFamily="18" charset="0"/>
                <a:ea typeface="Calibri" panose="020F0502020204030204" pitchFamily="34" charset="0"/>
                <a:cs typeface="Times New Roman" panose="02020603050405020304" pitchFamily="18" charset="0"/>
              </a:rPr>
              <a:t> oahpahuslágideami birra? De váldde oktavuođa</a:t>
            </a: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 dákko bokte: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opplaering@amnesty.no</a:t>
            </a:r>
            <a:endParaRPr lang="nb-NO" sz="1600" dirty="0"/>
          </a:p>
          <a:p>
            <a:endParaRPr lang="nb-NO" dirty="0"/>
          </a:p>
        </p:txBody>
      </p:sp>
      <p:sp>
        <p:nvSpPr>
          <p:cNvPr id="4" name="Plassholder for lysbildenummer 3"/>
          <p:cNvSpPr>
            <a:spLocks noGrp="1"/>
          </p:cNvSpPr>
          <p:nvPr>
            <p:ph type="sldNum" sz="quarter" idx="5"/>
          </p:nvPr>
        </p:nvSpPr>
        <p:spPr/>
        <p:txBody>
          <a:bodyPr/>
          <a:lstStyle/>
          <a:p>
            <a:fld id="{450DA003-5BE0-994A-9B43-36366698BBB5}" type="slidenum">
              <a:rPr lang="nb-NO" smtClean="0"/>
              <a:t>49</a:t>
            </a:fld>
            <a:endParaRPr lang="nb-NO"/>
          </a:p>
        </p:txBody>
      </p:sp>
    </p:spTree>
    <p:extLst>
      <p:ext uri="{BB962C8B-B14F-4D97-AF65-F5344CB8AC3E}">
        <p14:creationId xmlns:p14="http://schemas.microsoft.com/office/powerpoint/2010/main" val="313225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nb-NO" dirty="0" err="1"/>
              <a:t>Oahppit</a:t>
            </a:r>
            <a:r>
              <a:rPr lang="nb-NO" dirty="0"/>
              <a:t> </a:t>
            </a:r>
            <a:r>
              <a:rPr lang="nb-NO" dirty="0" err="1"/>
              <a:t>smihttet</a:t>
            </a:r>
            <a:r>
              <a:rPr lang="nb-NO" dirty="0"/>
              <a:t> </a:t>
            </a:r>
            <a:r>
              <a:rPr lang="nb-NO" dirty="0" err="1"/>
              <a:t>vuosttaš</a:t>
            </a:r>
            <a:r>
              <a:rPr lang="nb-NO" dirty="0"/>
              <a:t> </a:t>
            </a:r>
            <a:r>
              <a:rPr lang="nb-NO" dirty="0" err="1"/>
              <a:t>geardde</a:t>
            </a:r>
            <a:r>
              <a:rPr lang="nb-NO" dirty="0"/>
              <a:t> </a:t>
            </a:r>
            <a:r>
              <a:rPr lang="nb-NO" dirty="0" err="1"/>
              <a:t>obbalaččat</a:t>
            </a:r>
            <a:r>
              <a:rPr lang="nb-NO" dirty="0"/>
              <a:t> </a:t>
            </a:r>
            <a:r>
              <a:rPr lang="nb-NO" dirty="0" err="1"/>
              <a:t>fáttá</a:t>
            </a:r>
            <a:r>
              <a:rPr lang="nb-NO" dirty="0"/>
              <a:t> </a:t>
            </a:r>
            <a:r>
              <a:rPr lang="nb-NO" dirty="0" err="1"/>
              <a:t>birra</a:t>
            </a:r>
            <a:r>
              <a:rPr lang="nb-NO" dirty="0"/>
              <a:t>. </a:t>
            </a:r>
            <a:r>
              <a:rPr lang="nb-NO" dirty="0" err="1"/>
              <a:t>Jeara</a:t>
            </a:r>
            <a:r>
              <a:rPr lang="nb-NO" dirty="0"/>
              <a:t>: </a:t>
            </a:r>
            <a:r>
              <a:rPr lang="nb-NO" dirty="0" err="1"/>
              <a:t>Mii</a:t>
            </a:r>
            <a:r>
              <a:rPr lang="nb-NO" dirty="0"/>
              <a:t> lea </a:t>
            </a:r>
            <a:r>
              <a:rPr lang="nb-NO" dirty="0" err="1"/>
              <a:t>dat</a:t>
            </a:r>
            <a:r>
              <a:rPr lang="nb-NO" dirty="0"/>
              <a:t> </a:t>
            </a:r>
            <a:r>
              <a:rPr lang="nb-NO" dirty="0" err="1"/>
              <a:t>vuosttaš</a:t>
            </a:r>
            <a:r>
              <a:rPr lang="nb-NO" dirty="0"/>
              <a:t> </a:t>
            </a:r>
            <a:r>
              <a:rPr lang="nb-NO" dirty="0" err="1"/>
              <a:t>maid</a:t>
            </a:r>
            <a:r>
              <a:rPr lang="nb-NO" dirty="0"/>
              <a:t> </a:t>
            </a:r>
            <a:r>
              <a:rPr lang="nb-NO" dirty="0" err="1"/>
              <a:t>jurddašehpet</a:t>
            </a:r>
            <a:r>
              <a:rPr lang="nb-NO" dirty="0"/>
              <a:t> </a:t>
            </a:r>
            <a:r>
              <a:rPr lang="nb-NO" dirty="0" err="1"/>
              <a:t>go</a:t>
            </a:r>
            <a:r>
              <a:rPr lang="nb-NO" dirty="0"/>
              <a:t> </a:t>
            </a:r>
            <a:r>
              <a:rPr lang="nb-NO" dirty="0" err="1"/>
              <a:t>gullabehtet</a:t>
            </a:r>
            <a:r>
              <a:rPr lang="nb-NO" dirty="0"/>
              <a:t> </a:t>
            </a:r>
            <a:r>
              <a:rPr lang="nb-NO" dirty="0" err="1"/>
              <a:t>rasisma</a:t>
            </a:r>
            <a:r>
              <a:rPr lang="nb-NO" dirty="0"/>
              <a:t> ja </a:t>
            </a:r>
            <a:r>
              <a:rPr lang="nb-NO" dirty="0" err="1"/>
              <a:t>vealaheapmi</a:t>
            </a:r>
            <a:r>
              <a:rPr lang="nb-NO" dirty="0"/>
              <a:t>?</a:t>
            </a:r>
          </a:p>
          <a:p>
            <a:endParaRPr lang="nb-NO" dirty="0"/>
          </a:p>
          <a:p>
            <a:r>
              <a:rPr lang="nb-NO" dirty="0" err="1"/>
              <a:t>Čuovvul</a:t>
            </a:r>
            <a:r>
              <a:rPr lang="nb-NO" dirty="0"/>
              <a:t> </a:t>
            </a:r>
            <a:r>
              <a:rPr lang="nb-NO" dirty="0" err="1"/>
              <a:t>áinnas</a:t>
            </a:r>
            <a:r>
              <a:rPr lang="nb-NO" dirty="0"/>
              <a:t> </a:t>
            </a:r>
            <a:r>
              <a:rPr lang="nb-NO" dirty="0" err="1"/>
              <a:t>čuovvovaš</a:t>
            </a:r>
            <a:r>
              <a:rPr lang="nb-NO" dirty="0"/>
              <a:t> </a:t>
            </a:r>
            <a:r>
              <a:rPr lang="nb-NO" dirty="0" err="1"/>
              <a:t>gažaldagain</a:t>
            </a:r>
            <a:r>
              <a:rPr lang="nb-NO" dirty="0"/>
              <a:t>: </a:t>
            </a:r>
            <a:r>
              <a:rPr lang="nb-NO" dirty="0" err="1"/>
              <a:t>Movt</a:t>
            </a:r>
            <a:r>
              <a:rPr lang="nb-NO" dirty="0"/>
              <a:t> lea </a:t>
            </a:r>
            <a:r>
              <a:rPr lang="nb-NO" dirty="0" err="1"/>
              <a:t>dilli</a:t>
            </a:r>
            <a:r>
              <a:rPr lang="nb-NO" dirty="0"/>
              <a:t> </a:t>
            </a:r>
            <a:r>
              <a:rPr lang="nb-NO" dirty="0" err="1"/>
              <a:t>Norggas</a:t>
            </a:r>
            <a:r>
              <a:rPr lang="nb-NO" dirty="0"/>
              <a:t>? </a:t>
            </a:r>
            <a:r>
              <a:rPr lang="nb-NO" dirty="0" err="1"/>
              <a:t>Leat</a:t>
            </a:r>
            <a:r>
              <a:rPr lang="nb-NO" dirty="0"/>
              <a:t> </a:t>
            </a:r>
            <a:r>
              <a:rPr lang="nb-NO" dirty="0" err="1"/>
              <a:t>go</a:t>
            </a:r>
            <a:r>
              <a:rPr lang="nb-NO" dirty="0"/>
              <a:t> dis </a:t>
            </a:r>
            <a:r>
              <a:rPr lang="nb-NO" dirty="0" err="1"/>
              <a:t>makkárge</a:t>
            </a:r>
            <a:r>
              <a:rPr lang="nb-NO" dirty="0"/>
              <a:t> </a:t>
            </a:r>
            <a:r>
              <a:rPr lang="nb-NO" dirty="0" err="1"/>
              <a:t>vásáhusat</a:t>
            </a:r>
            <a:r>
              <a:rPr lang="nb-NO" dirty="0"/>
              <a:t> </a:t>
            </a:r>
            <a:r>
              <a:rPr lang="nb-NO" dirty="0" err="1"/>
              <a:t>dan</a:t>
            </a:r>
            <a:r>
              <a:rPr lang="nb-NO" dirty="0"/>
              <a:t> </a:t>
            </a:r>
            <a:r>
              <a:rPr lang="nb-NO" dirty="0" err="1"/>
              <a:t>fáttás</a:t>
            </a:r>
            <a:r>
              <a:rPr lang="nb-NO" dirty="0"/>
              <a:t>?</a:t>
            </a:r>
          </a:p>
          <a:p>
            <a:endParaRPr lang="nb-NO" dirty="0"/>
          </a:p>
        </p:txBody>
      </p:sp>
      <p:sp>
        <p:nvSpPr>
          <p:cNvPr id="4" name="Plassholder for lysbildenummer 3"/>
          <p:cNvSpPr>
            <a:spLocks noGrp="1"/>
          </p:cNvSpPr>
          <p:nvPr>
            <p:ph type="sldNum" sz="quarter" idx="5"/>
          </p:nvPr>
        </p:nvSpPr>
        <p:spPr/>
        <p:txBody>
          <a:bodyPr/>
          <a:lstStyle/>
          <a:p>
            <a:fld id="{450DA003-5BE0-994A-9B43-36366698BBB5}" type="slidenum">
              <a:rPr lang="nb-NO" smtClean="0"/>
              <a:t>5</a:t>
            </a:fld>
            <a:endParaRPr lang="nb-NO"/>
          </a:p>
        </p:txBody>
      </p:sp>
    </p:spTree>
    <p:extLst>
      <p:ext uri="{BB962C8B-B14F-4D97-AF65-F5344CB8AC3E}">
        <p14:creationId xmlns:p14="http://schemas.microsoft.com/office/powerpoint/2010/main" val="1724013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a:lnSpc>
                <a:spcPct val="150000"/>
              </a:lnSpc>
              <a:spcAft>
                <a:spcPts val="800"/>
              </a:spcAft>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Jeara áinnas ohppiin maid sii dihtet olmmošvuoigatvuođaid birra.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Čájet filmma: </a:t>
            </a:r>
            <a:r>
              <a:rPr lang="se-NO"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Menneskerettighetene 70 år - YouTube</a:t>
            </a:r>
            <a:r>
              <a:rPr lang="se-NO"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rPr>
              <a:t> </a:t>
            </a:r>
            <a:r>
              <a:rPr lang="se-NO" sz="1800" u="non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rPr>
              <a:t>(jorgaluvvon sámegillii: Olmmošvuoigatvuođat 70 jagi) (2023 šaddá olmmošvuoigatvuođajulggaštus 75 jagi).</a:t>
            </a:r>
            <a:endParaRPr lang="en-US" sz="1800" u="none"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se-NO" sz="1800" u="non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rPr>
              <a:t>Maŋŋil go oahppit leat geahččan filmma, de sáhttet čiekŋudit olmmošvuoigatvuođajulggaštussii (geahča vuollelis) ja geahččat makkár artihkkalat leat rasisma ja vealaheami birra. Mat leat sin mielas eanemus guoskevaččat? Oahppit ovdanbuktet vástádusaid ovttas. Máŋga artihkkala guoskkahit eahpenjuolgut fáttá birra. Deattut artihkkaliid </a:t>
            </a:r>
            <a:r>
              <a:rPr lang="se-NO" sz="1800" b="1" u="non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rPr>
              <a:t>1, 2 ja 7</a:t>
            </a:r>
            <a:r>
              <a:rPr lang="se-NO" sz="1800" u="non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u="none"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endParaRPr lang="nb-NO" sz="1800" u="non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se-NO" sz="1800" u="none">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rPr>
              <a:t>Artihkal </a:t>
            </a:r>
            <a:r>
              <a:rPr lang="se-NO" sz="1800" u="non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rPr>
              <a:t>1 “Buot olbmot leat friddja ja buohkaiguin berre meannudit ovtta ládje”</a:t>
            </a:r>
            <a:endParaRPr lang="en-US" sz="1800" u="none"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se-NO" sz="1800" u="non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rPr>
              <a:t>Artihkal 2 “Buohkat leat seamma árvosaččat, beroškeahttá makkár liiki, sohkabealli, osku dahje giella dál leažžá”</a:t>
            </a:r>
            <a:endParaRPr lang="en-US" sz="1800" u="none"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se-NO" sz="1800" u="non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rPr>
              <a:t>Artihkal 7 “Buohkat leat seamma árvosaččat lágalaččat ja buohkain lea seamma riekti suodjaluvvot lágalaččat”</a:t>
            </a:r>
            <a:endParaRPr lang="en-US" sz="1800" u="none"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b-NO" dirty="0"/>
          </a:p>
          <a:p>
            <a:r>
              <a:rPr lang="nb-NO" dirty="0">
                <a:hlinkClick r:id="rId4"/>
              </a:rPr>
              <a:t>Menneskerettighetene: Forenklet versjon | Amnesty International Norge</a:t>
            </a:r>
            <a:endParaRPr lang="nb-NO" dirty="0"/>
          </a:p>
          <a:p>
            <a:r>
              <a:rPr lang="nb-NO" dirty="0">
                <a:hlinkClick r:id="rId5"/>
              </a:rPr>
              <a:t>FNs verdenserklæring om menneskerettigheter | Amnesty International Norge</a:t>
            </a:r>
            <a:endParaRPr lang="nb-NO" dirty="0"/>
          </a:p>
        </p:txBody>
      </p:sp>
      <p:sp>
        <p:nvSpPr>
          <p:cNvPr id="4" name="Plassholder for lysbildenummer 3"/>
          <p:cNvSpPr>
            <a:spLocks noGrp="1"/>
          </p:cNvSpPr>
          <p:nvPr>
            <p:ph type="sldNum" sz="quarter" idx="5"/>
          </p:nvPr>
        </p:nvSpPr>
        <p:spPr/>
        <p:txBody>
          <a:bodyPr/>
          <a:lstStyle/>
          <a:p>
            <a:fld id="{450DA003-5BE0-994A-9B43-36366698BBB5}" type="slidenum">
              <a:rPr lang="nb-NO" smtClean="0"/>
              <a:t>6</a:t>
            </a:fld>
            <a:endParaRPr lang="nb-NO"/>
          </a:p>
        </p:txBody>
      </p:sp>
    </p:spTree>
    <p:extLst>
      <p:ext uri="{BB962C8B-B14F-4D97-AF65-F5344CB8AC3E}">
        <p14:creationId xmlns:p14="http://schemas.microsoft.com/office/powerpoint/2010/main" val="1711172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a:lnSpc>
                <a:spcPct val="150000"/>
              </a:lnSpc>
              <a:spcAft>
                <a:spcPts val="800"/>
              </a:spcAft>
            </a:pPr>
            <a:r>
              <a:rPr lang="se-NO" sz="1800" b="1" dirty="0">
                <a:effectLst/>
                <a:latin typeface="Times New Roman" panose="02020603050405020304" pitchFamily="18" charset="0"/>
                <a:ea typeface="Calibri" panose="020F0502020204030204" pitchFamily="34" charset="0"/>
                <a:cs typeface="Times New Roman" panose="02020603050405020304" pitchFamily="18" charset="0"/>
              </a:rPr>
              <a:t>(</a:t>
            </a:r>
            <a:r>
              <a:rPr lang="se-NO" sz="1800" b="1" i="1" dirty="0">
                <a:effectLst/>
                <a:latin typeface="Times New Roman" panose="02020603050405020304" pitchFamily="18" charset="0"/>
                <a:ea typeface="Calibri" panose="020F0502020204030204" pitchFamily="34" charset="0"/>
                <a:cs typeface="Times New Roman" panose="02020603050405020304" pitchFamily="18" charset="0"/>
              </a:rPr>
              <a:t>Dán oasis fertejit oahppit juhkkot joavkkuide, jus leat eambbo go guhtta oahppi, geahča giehtagirjjis s. 21 iešguđetlágan ságastallanmálliid birra maid sáhttá atnit)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defRPr/>
            </a:pPr>
            <a:endParaRPr lang="nb-NO" sz="1200" b="1" i="1" dirty="0">
              <a:effectLst/>
              <a:latin typeface="Amnesty Trade Gothic"/>
              <a:ea typeface="Yu Mincho"/>
              <a:cs typeface="Arial" panose="020B0604020202020204" pitchFamily="34" charset="0"/>
            </a:endParaRPr>
          </a:p>
          <a:p>
            <a:pPr>
              <a:lnSpc>
                <a:spcPct val="150000"/>
              </a:lnSpc>
              <a:spcAft>
                <a:spcPts val="800"/>
              </a:spcAft>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Ovdanbuvtte ságastallama njuolggadusaid (daid sáhttá maid juohkit fysalaččat) ja deattut ahte lea mávssolaš guldalit, árvvus atnit earáid ja ahte galgá šaddat buorre ságastallan joavkkuin. Dá lea hearkkes fáddá muhtumiidda ja buohkain galgá leat vejolašvuohta hupmat almma gaskkalduhttima haga. Geahča ságastallama njuolggadusaid boahtte čuovgagovas.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defRPr/>
            </a:pPr>
            <a:endParaRPr lang="nb-NO" sz="1200" b="1" i="1" dirty="0">
              <a:effectLst/>
              <a:latin typeface="Amnesty Trade Gothic" panose="020B0503040303020004" pitchFamily="34" charset="0"/>
              <a:ea typeface="Yu Mincho" panose="02020400000000000000" pitchFamily="18"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i="1" u="sng" dirty="0">
              <a:effectLst/>
              <a:latin typeface="Amnesty Trade Gothic" panose="020B0503040303020004" pitchFamily="34" charset="0"/>
              <a:ea typeface="Yu Mincho" panose="02020400000000000000" pitchFamily="18" charset="-128"/>
              <a:cs typeface="Arial" panose="020B0604020202020204" pitchFamily="34" charset="0"/>
            </a:endParaRPr>
          </a:p>
          <a:p>
            <a:pPr>
              <a:lnSpc>
                <a:spcPct val="150000"/>
              </a:lnSpc>
              <a:spcAft>
                <a:spcPts val="800"/>
              </a:spcAft>
            </a:pPr>
            <a:r>
              <a:rPr lang="se-NO" sz="1800" i="1" u="sng" dirty="0">
                <a:effectLst/>
                <a:latin typeface="Times New Roman" panose="02020603050405020304" pitchFamily="18" charset="0"/>
                <a:ea typeface="Calibri" panose="020F0502020204030204" pitchFamily="34" charset="0"/>
                <a:cs typeface="Times New Roman" panose="02020603050405020304" pitchFamily="18" charset="0"/>
              </a:rPr>
              <a:t>Čilge doaimma: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Oahppit galget ságastallat ovttas ja juogadit iežaset oaiviliid earáiguin muhtin čuoččuhusa birra. Čuoččuhusaide eai leat makkár ge rievttesvástádusaid. Dat lea jurddašuvvon ráhkadit rámma viidáset ságastallamii.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Ságastallangoarttat, maid oahpaheaddji (jođiheaddji) dađistaga juohká, galget čuvget čuoččuhusa máŋgga geahččanguovllus ja dat leat jurddašuvvon addit ohppiide ođđa fuomášumi fáttá birra.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Muital njuolggadusaid ja deattut ahte lea dehálaš guldalit, árvvus atnit ja ahte joavkkus lea buorre ságastallan.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Don sáhtát juohkit dahje čájehit PPT njuolggadusaid ohppiide.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Don sáhtát juohkit dahje čájehit listu, mas leat árvalusat čuovvulangažaldagaide.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Ávžžut ohppiid jearrat, leat sáhkkit ja oasálastit ságastallamii.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se-NO" sz="1800" dirty="0">
                <a:effectLst/>
                <a:latin typeface="Times New Roman" panose="02020603050405020304" pitchFamily="18" charset="0"/>
                <a:ea typeface="Calibri" panose="020F0502020204030204" pitchFamily="34" charset="0"/>
              </a:rPr>
              <a:t>Dárkkis jus juoga lea eahpesihkar.</a:t>
            </a:r>
            <a:endParaRPr lang="nb-NO" dirty="0"/>
          </a:p>
          <a:p>
            <a:endParaRPr lang="nb-NO" dirty="0"/>
          </a:p>
        </p:txBody>
      </p:sp>
      <p:sp>
        <p:nvSpPr>
          <p:cNvPr id="4" name="Plassholder for lysbildenummer 3"/>
          <p:cNvSpPr>
            <a:spLocks noGrp="1"/>
          </p:cNvSpPr>
          <p:nvPr>
            <p:ph type="sldNum" sz="quarter" idx="5"/>
          </p:nvPr>
        </p:nvSpPr>
        <p:spPr/>
        <p:txBody>
          <a:bodyPr/>
          <a:lstStyle/>
          <a:p>
            <a:fld id="{450DA003-5BE0-994A-9B43-36366698BBB5}" type="slidenum">
              <a:rPr lang="nb-NO" smtClean="0"/>
              <a:t>7</a:t>
            </a:fld>
            <a:endParaRPr lang="nb-NO"/>
          </a:p>
        </p:txBody>
      </p:sp>
    </p:spTree>
    <p:extLst>
      <p:ext uri="{BB962C8B-B14F-4D97-AF65-F5344CB8AC3E}">
        <p14:creationId xmlns:p14="http://schemas.microsoft.com/office/powerpoint/2010/main" val="1248130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r>
              <a:rPr lang="se-NO" sz="1800" dirty="0">
                <a:effectLst/>
                <a:latin typeface="Times New Roman" panose="02020603050405020304" pitchFamily="18" charset="0"/>
                <a:ea typeface="Calibri" panose="020F0502020204030204" pitchFamily="34" charset="0"/>
              </a:rPr>
              <a:t>Loga njuolggadusaid čuodjalit ohppiide ja deattut ahte lea mávssolaš ipmirdit ja árvvus atnit nuppiid ságastallamis. Muhtimiid mielas soaitá unohas hupmat fáttá birra,  go eai soaitte gullat unnitloguálbmogii dahje go soaitá leat áidna gii lea gullevaš unnitloguálbmogii, muhto de han juo lea ge hui dehálaš ahte lea buorre ságastallan.</a:t>
            </a:r>
            <a:endParaRPr lang="nb-NO" dirty="0"/>
          </a:p>
        </p:txBody>
      </p:sp>
      <p:sp>
        <p:nvSpPr>
          <p:cNvPr id="4" name="Plassholder for lysbildenummer 3"/>
          <p:cNvSpPr>
            <a:spLocks noGrp="1"/>
          </p:cNvSpPr>
          <p:nvPr>
            <p:ph type="sldNum" sz="quarter" idx="5"/>
          </p:nvPr>
        </p:nvSpPr>
        <p:spPr/>
        <p:txBody>
          <a:bodyPr/>
          <a:lstStyle/>
          <a:p>
            <a:fld id="{450DA003-5BE0-994A-9B43-36366698BBB5}" type="slidenum">
              <a:rPr lang="nb-NO" smtClean="0"/>
              <a:t>8</a:t>
            </a:fld>
            <a:endParaRPr lang="nb-NO"/>
          </a:p>
        </p:txBody>
      </p:sp>
    </p:spTree>
    <p:extLst>
      <p:ext uri="{BB962C8B-B14F-4D97-AF65-F5344CB8AC3E}">
        <p14:creationId xmlns:p14="http://schemas.microsoft.com/office/powerpoint/2010/main" val="2507924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pPr>
              <a:lnSpc>
                <a:spcPct val="150000"/>
              </a:lnSpc>
              <a:spcAft>
                <a:spcPts val="800"/>
              </a:spcAft>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Loga goartta jitnosit ohppiide. Čilge áinnas ohppiide ahte lea ohppiid duohken movt sii doaimmahit ja čilgejit ságastallama joavkkus. Lea du duohken, gii leat jođiheaddji, ráddjet áiggi ja sisdoalu, ja heivehit nu ahte oahpahuslágideapmi heive buoremusat jovkui.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se-NO" sz="1800" dirty="0">
                <a:effectLst/>
                <a:latin typeface="Times New Roman" panose="02020603050405020304" pitchFamily="18" charset="0"/>
                <a:ea typeface="Calibri" panose="020F0502020204030204" pitchFamily="34" charset="0"/>
                <a:cs typeface="Times New Roman" panose="02020603050405020304" pitchFamily="18" charset="0"/>
              </a:rPr>
              <a:t>Muitte ahte ságastallan sáhttá mannat iešguđet guvlui, ja ahte leat oahppit geat galget jođihit ságastallama. Jođiheaddji galgá leat veahkkin dušše dalle go dárbbašuvvo.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cs typeface="Calibri"/>
            </a:endParaRPr>
          </a:p>
        </p:txBody>
      </p:sp>
      <p:sp>
        <p:nvSpPr>
          <p:cNvPr id="4" name="Plassholder for lysbildenummer 3"/>
          <p:cNvSpPr>
            <a:spLocks noGrp="1"/>
          </p:cNvSpPr>
          <p:nvPr>
            <p:ph type="sldNum" sz="quarter" idx="5"/>
          </p:nvPr>
        </p:nvSpPr>
        <p:spPr/>
        <p:txBody>
          <a:bodyPr/>
          <a:lstStyle/>
          <a:p>
            <a:fld id="{450DA003-5BE0-994A-9B43-36366698BBB5}" type="slidenum">
              <a:rPr lang="nb-NO" smtClean="0"/>
              <a:t>9</a:t>
            </a:fld>
            <a:endParaRPr lang="nb-NO"/>
          </a:p>
        </p:txBody>
      </p:sp>
    </p:spTree>
    <p:extLst>
      <p:ext uri="{BB962C8B-B14F-4D97-AF65-F5344CB8AC3E}">
        <p14:creationId xmlns:p14="http://schemas.microsoft.com/office/powerpoint/2010/main" val="3558244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amnesty.no/" TargetMode="External"/><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253CD1-35E1-F34B-AA42-7B5AA3C6B24E}"/>
              </a:ext>
            </a:extLst>
          </p:cNvPr>
          <p:cNvSpPr>
            <a:spLocks noGrp="1"/>
          </p:cNvSpPr>
          <p:nvPr>
            <p:ph type="ctrTitle" hasCustomPrompt="1"/>
          </p:nvPr>
        </p:nvSpPr>
        <p:spPr>
          <a:xfrm>
            <a:off x="2150111" y="1910082"/>
            <a:ext cx="7891780" cy="1518921"/>
          </a:xfrm>
          <a:solidFill>
            <a:schemeClr val="tx1"/>
          </a:solidFill>
        </p:spPr>
        <p:txBody>
          <a:bodyPr anchor="b"/>
          <a:lstStyle>
            <a:lvl1pPr algn="ctr">
              <a:defRPr sz="10000">
                <a:solidFill>
                  <a:schemeClr val="tx2"/>
                </a:solidFill>
              </a:defRPr>
            </a:lvl1pPr>
          </a:lstStyle>
          <a:p>
            <a:r>
              <a:rPr lang="nb-NO"/>
              <a:t>OVERKSRIFT</a:t>
            </a:r>
          </a:p>
        </p:txBody>
      </p:sp>
      <p:sp>
        <p:nvSpPr>
          <p:cNvPr id="3" name="Undertittel 2">
            <a:extLst>
              <a:ext uri="{FF2B5EF4-FFF2-40B4-BE49-F238E27FC236}">
                <a16:creationId xmlns:a16="http://schemas.microsoft.com/office/drawing/2014/main" id="{B332D2E6-8107-9D4F-BCD8-4A6475CC4565}"/>
              </a:ext>
            </a:extLst>
          </p:cNvPr>
          <p:cNvSpPr>
            <a:spLocks noGrp="1"/>
          </p:cNvSpPr>
          <p:nvPr>
            <p:ph type="subTitle" idx="1"/>
          </p:nvPr>
        </p:nvSpPr>
        <p:spPr>
          <a:xfrm>
            <a:off x="1524000" y="3990345"/>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b-NO"/>
              <a:t>Klikk for å redigere undertittelstil i malen</a:t>
            </a:r>
          </a:p>
        </p:txBody>
      </p:sp>
    </p:spTree>
    <p:extLst>
      <p:ext uri="{BB962C8B-B14F-4D97-AF65-F5344CB8AC3E}">
        <p14:creationId xmlns:p14="http://schemas.microsoft.com/office/powerpoint/2010/main" val="3410669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03E9AD2-872B-874C-8A94-36C2783D9072}"/>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83647FBB-9331-4F4C-AEFD-9895ADA97C68}"/>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8FA0A1D-5493-B84E-ACA5-46A797BAE87E}"/>
              </a:ext>
            </a:extLst>
          </p:cNvPr>
          <p:cNvSpPr>
            <a:spLocks noGrp="1"/>
          </p:cNvSpPr>
          <p:nvPr>
            <p:ph type="dt" sz="half" idx="10"/>
          </p:nvPr>
        </p:nvSpPr>
        <p:spPr/>
        <p:txBody>
          <a:bodyPr/>
          <a:lstStyle/>
          <a:p>
            <a:fld id="{414F2452-749C-1541-BF60-839119562080}" type="datetimeFigureOut">
              <a:rPr lang="nb-NO" smtClean="0"/>
              <a:t>03.05.2023</a:t>
            </a:fld>
            <a:endParaRPr lang="nb-NO"/>
          </a:p>
        </p:txBody>
      </p:sp>
      <p:sp>
        <p:nvSpPr>
          <p:cNvPr id="5" name="Plassholder for bunntekst 4">
            <a:extLst>
              <a:ext uri="{FF2B5EF4-FFF2-40B4-BE49-F238E27FC236}">
                <a16:creationId xmlns:a16="http://schemas.microsoft.com/office/drawing/2014/main" id="{399E3DD6-1D9C-DE47-9C28-9C4E06453A6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84A0DD1-D619-514D-BE50-459E9103E1B7}"/>
              </a:ext>
            </a:extLst>
          </p:cNvPr>
          <p:cNvSpPr>
            <a:spLocks noGrp="1"/>
          </p:cNvSpPr>
          <p:nvPr>
            <p:ph type="sldNum" sz="quarter" idx="12"/>
          </p:nvPr>
        </p:nvSpPr>
        <p:spPr/>
        <p:txBody>
          <a:bodyPr/>
          <a:lstStyle/>
          <a:p>
            <a:fld id="{CA3DAECF-70BF-E84C-993D-17A3F7B48619}" type="slidenum">
              <a:rPr lang="nb-NO" smtClean="0"/>
              <a:t>‹#›</a:t>
            </a:fld>
            <a:endParaRPr lang="nb-NO"/>
          </a:p>
        </p:txBody>
      </p:sp>
    </p:spTree>
    <p:extLst>
      <p:ext uri="{BB962C8B-B14F-4D97-AF65-F5344CB8AC3E}">
        <p14:creationId xmlns:p14="http://schemas.microsoft.com/office/powerpoint/2010/main" val="1205316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48E3C6B9-0013-5C4C-BBB9-044680FF5DEA}"/>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AF64D868-ABEA-1A45-BEC6-4009D8F668D5}"/>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31B83724-E8AA-054A-AE36-FD638314FFC0}"/>
              </a:ext>
            </a:extLst>
          </p:cNvPr>
          <p:cNvSpPr>
            <a:spLocks noGrp="1"/>
          </p:cNvSpPr>
          <p:nvPr>
            <p:ph type="dt" sz="half" idx="10"/>
          </p:nvPr>
        </p:nvSpPr>
        <p:spPr/>
        <p:txBody>
          <a:bodyPr/>
          <a:lstStyle/>
          <a:p>
            <a:fld id="{414F2452-749C-1541-BF60-839119562080}" type="datetimeFigureOut">
              <a:rPr lang="nb-NO" smtClean="0"/>
              <a:t>03.05.2023</a:t>
            </a:fld>
            <a:endParaRPr lang="nb-NO"/>
          </a:p>
        </p:txBody>
      </p:sp>
      <p:sp>
        <p:nvSpPr>
          <p:cNvPr id="5" name="Plassholder for bunntekst 4">
            <a:extLst>
              <a:ext uri="{FF2B5EF4-FFF2-40B4-BE49-F238E27FC236}">
                <a16:creationId xmlns:a16="http://schemas.microsoft.com/office/drawing/2014/main" id="{78904C5E-1DD3-524E-8735-1EA6F3618F2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06E2722-9F53-3748-8CE8-D26B6DC88A99}"/>
              </a:ext>
            </a:extLst>
          </p:cNvPr>
          <p:cNvSpPr>
            <a:spLocks noGrp="1"/>
          </p:cNvSpPr>
          <p:nvPr>
            <p:ph type="sldNum" sz="quarter" idx="12"/>
          </p:nvPr>
        </p:nvSpPr>
        <p:spPr/>
        <p:txBody>
          <a:bodyPr/>
          <a:lstStyle/>
          <a:p>
            <a:fld id="{CA3DAECF-70BF-E84C-993D-17A3F7B48619}" type="slidenum">
              <a:rPr lang="nb-NO" smtClean="0"/>
              <a:t>‹#›</a:t>
            </a:fld>
            <a:endParaRPr lang="nb-NO"/>
          </a:p>
        </p:txBody>
      </p:sp>
    </p:spTree>
    <p:extLst>
      <p:ext uri="{BB962C8B-B14F-4D97-AF65-F5344CB8AC3E}">
        <p14:creationId xmlns:p14="http://schemas.microsoft.com/office/powerpoint/2010/main" val="2352289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tellysbilde_2 med fast foto_1">
    <p:bg>
      <p:bgRef idx="1001">
        <a:schemeClr val="bg1"/>
      </p:bgRef>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3AC2911E-CF4B-8E47-8C73-95CC0B946B2A}"/>
              </a:ext>
            </a:extLst>
          </p:cNvPr>
          <p:cNvPicPr>
            <a:picLocks noChangeAspect="1"/>
          </p:cNvPicPr>
          <p:nvPr userDrawn="1"/>
        </p:nvPicPr>
        <p:blipFill>
          <a:blip r:embed="rId2"/>
          <a:stretch>
            <a:fillRect/>
          </a:stretch>
        </p:blipFill>
        <p:spPr>
          <a:xfrm>
            <a:off x="0" y="-5211489"/>
            <a:ext cx="12192000" cy="15240001"/>
          </a:xfrm>
          <a:prstGeom prst="rect">
            <a:avLst/>
          </a:prstGeom>
        </p:spPr>
      </p:pic>
      <p:sp>
        <p:nvSpPr>
          <p:cNvPr id="42" name="Tittel 1">
            <a:extLst>
              <a:ext uri="{FF2B5EF4-FFF2-40B4-BE49-F238E27FC236}">
                <a16:creationId xmlns:a16="http://schemas.microsoft.com/office/drawing/2014/main" id="{608BE5DE-B0BE-E642-8252-44B182F51209}"/>
              </a:ext>
            </a:extLst>
          </p:cNvPr>
          <p:cNvSpPr>
            <a:spLocks noGrp="1"/>
          </p:cNvSpPr>
          <p:nvPr>
            <p:ph type="ctrTitle" hasCustomPrompt="1"/>
          </p:nvPr>
        </p:nvSpPr>
        <p:spPr>
          <a:xfrm>
            <a:off x="360000" y="435797"/>
            <a:ext cx="5735999" cy="2142303"/>
          </a:xfrm>
          <a:prstGeom prst="rect">
            <a:avLst/>
          </a:prstGeom>
        </p:spPr>
        <p:txBody>
          <a:bodyPr anchor="b"/>
          <a:lstStyle>
            <a:lvl1pPr algn="l">
              <a:defRPr sz="6600" b="1" i="0" cap="all" baseline="0">
                <a:solidFill>
                  <a:schemeClr val="bg1"/>
                </a:solidFill>
                <a:highlight>
                  <a:srgbClr val="000000"/>
                </a:highlight>
                <a:latin typeface="Arial Narrow" panose="020B0604020202020204" pitchFamily="34" charset="0"/>
                <a:cs typeface="Arial Narrow" panose="020B0604020202020204" pitchFamily="34" charset="0"/>
              </a:defRPr>
            </a:lvl1pPr>
          </a:lstStyle>
          <a:p>
            <a:r>
              <a:rPr lang="nb-NO"/>
              <a:t>KLIKK FOR Å </a:t>
            </a:r>
            <a:r>
              <a:rPr lang="nb-NO" err="1"/>
              <a:t>REDIGERe</a:t>
            </a:r>
            <a:endParaRPr lang="nb-NO"/>
          </a:p>
        </p:txBody>
      </p:sp>
      <p:sp>
        <p:nvSpPr>
          <p:cNvPr id="43" name="Undertittel 2">
            <a:extLst>
              <a:ext uri="{FF2B5EF4-FFF2-40B4-BE49-F238E27FC236}">
                <a16:creationId xmlns:a16="http://schemas.microsoft.com/office/drawing/2014/main" id="{58BFE5F1-AEB5-9A4F-851C-73C52DC50A88}"/>
              </a:ext>
            </a:extLst>
          </p:cNvPr>
          <p:cNvSpPr>
            <a:spLocks noGrp="1"/>
          </p:cNvSpPr>
          <p:nvPr>
            <p:ph type="subTitle" idx="1"/>
          </p:nvPr>
        </p:nvSpPr>
        <p:spPr>
          <a:xfrm>
            <a:off x="360000" y="2668915"/>
            <a:ext cx="5735999" cy="1612567"/>
          </a:xfrm>
          <a:prstGeom prst="rect">
            <a:avLst/>
          </a:prstGeom>
        </p:spPr>
        <p:txBody>
          <a:bodyPr/>
          <a:lstStyle>
            <a:lvl1pPr marL="0" indent="0" algn="l">
              <a:buNone/>
              <a:defRPr sz="2400" b="0" i="0">
                <a:solidFill>
                  <a:srgbClr val="000000"/>
                </a:solidFill>
                <a:highlight>
                  <a:srgbClr val="FFFF00"/>
                </a:highlight>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b-NO"/>
              <a:t>Klikk for å redigere undertittelstil i malen</a:t>
            </a:r>
          </a:p>
        </p:txBody>
      </p:sp>
      <p:pic>
        <p:nvPicPr>
          <p:cNvPr id="7" name="Bilde 6">
            <a:hlinkClick r:id="rId3"/>
            <a:extLst>
              <a:ext uri="{FF2B5EF4-FFF2-40B4-BE49-F238E27FC236}">
                <a16:creationId xmlns:a16="http://schemas.microsoft.com/office/drawing/2014/main" id="{169A0312-008E-3549-9775-04A3CCA75DB6}"/>
              </a:ext>
            </a:extLst>
          </p:cNvPr>
          <p:cNvPicPr>
            <a:picLocks noChangeAspect="1"/>
          </p:cNvPicPr>
          <p:nvPr userDrawn="1"/>
        </p:nvPicPr>
        <p:blipFill>
          <a:blip r:embed="rId4"/>
          <a:stretch>
            <a:fillRect/>
          </a:stretch>
        </p:blipFill>
        <p:spPr>
          <a:xfrm>
            <a:off x="10558968" y="5952875"/>
            <a:ext cx="1273032" cy="540000"/>
          </a:xfrm>
          <a:prstGeom prst="rect">
            <a:avLst/>
          </a:prstGeom>
          <a:noFill/>
          <a:ln>
            <a:noFill/>
          </a:ln>
        </p:spPr>
      </p:pic>
    </p:spTree>
    <p:extLst>
      <p:ext uri="{BB962C8B-B14F-4D97-AF65-F5344CB8AC3E}">
        <p14:creationId xmlns:p14="http://schemas.microsoft.com/office/powerpoint/2010/main" val="301173907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FB6ABD6-BF69-194D-A549-855B99C1C90B}"/>
              </a:ext>
            </a:extLst>
          </p:cNvPr>
          <p:cNvSpPr>
            <a:spLocks noGrp="1"/>
          </p:cNvSpPr>
          <p:nvPr>
            <p:ph type="title" hasCustomPrompt="1"/>
          </p:nvPr>
        </p:nvSpPr>
        <p:spPr>
          <a:xfrm>
            <a:off x="2438399" y="889348"/>
            <a:ext cx="7315202" cy="1527849"/>
          </a:xfrm>
        </p:spPr>
        <p:txBody>
          <a:bodyPr anchor="b"/>
          <a:lstStyle>
            <a:lvl1pPr>
              <a:defRPr>
                <a:solidFill>
                  <a:schemeClr val="bg1"/>
                </a:solidFill>
              </a:defRPr>
            </a:lvl1pPr>
          </a:lstStyle>
          <a:p>
            <a:r>
              <a:rPr lang="nb-NO"/>
              <a:t>KLIKK FOR Å REDIGERE TITTELSTIL</a:t>
            </a:r>
          </a:p>
        </p:txBody>
      </p:sp>
      <p:sp>
        <p:nvSpPr>
          <p:cNvPr id="3" name="Plassholder for innhold 2">
            <a:extLst>
              <a:ext uri="{FF2B5EF4-FFF2-40B4-BE49-F238E27FC236}">
                <a16:creationId xmlns:a16="http://schemas.microsoft.com/office/drawing/2014/main" id="{243802A7-1455-BB4A-92A1-05A30AED584C}"/>
              </a:ext>
            </a:extLst>
          </p:cNvPr>
          <p:cNvSpPr>
            <a:spLocks noGrp="1"/>
          </p:cNvSpPr>
          <p:nvPr>
            <p:ph idx="1"/>
          </p:nvPr>
        </p:nvSpPr>
        <p:spPr>
          <a:xfrm>
            <a:off x="2438399" y="2722779"/>
            <a:ext cx="7315201" cy="32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472097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F30B990-1BE7-6847-B124-0FC286CF913F}"/>
              </a:ext>
            </a:extLst>
          </p:cNvPr>
          <p:cNvSpPr>
            <a:spLocks noGrp="1"/>
          </p:cNvSpPr>
          <p:nvPr>
            <p:ph type="title"/>
          </p:nvPr>
        </p:nvSpPr>
        <p:spPr>
          <a:xfrm>
            <a:off x="831851" y="1709740"/>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B78EE60C-BCA8-0740-B04F-6C948C1A1D37}"/>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57DD1467-992C-4547-A070-78C1DBB55DE6}"/>
              </a:ext>
            </a:extLst>
          </p:cNvPr>
          <p:cNvSpPr>
            <a:spLocks noGrp="1"/>
          </p:cNvSpPr>
          <p:nvPr>
            <p:ph type="dt" sz="half" idx="10"/>
          </p:nvPr>
        </p:nvSpPr>
        <p:spPr/>
        <p:txBody>
          <a:bodyPr/>
          <a:lstStyle/>
          <a:p>
            <a:fld id="{414F2452-749C-1541-BF60-839119562080}" type="datetimeFigureOut">
              <a:rPr lang="nb-NO" smtClean="0"/>
              <a:t>03.05.2023</a:t>
            </a:fld>
            <a:endParaRPr lang="nb-NO"/>
          </a:p>
        </p:txBody>
      </p:sp>
      <p:sp>
        <p:nvSpPr>
          <p:cNvPr id="5" name="Plassholder for bunntekst 4">
            <a:extLst>
              <a:ext uri="{FF2B5EF4-FFF2-40B4-BE49-F238E27FC236}">
                <a16:creationId xmlns:a16="http://schemas.microsoft.com/office/drawing/2014/main" id="{FDC9FE0C-B0B2-6242-B75A-9A36471192A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25D4985-17E1-FC4A-AFDA-EFE4A02ECBC3}"/>
              </a:ext>
            </a:extLst>
          </p:cNvPr>
          <p:cNvSpPr>
            <a:spLocks noGrp="1"/>
          </p:cNvSpPr>
          <p:nvPr>
            <p:ph type="sldNum" sz="quarter" idx="12"/>
          </p:nvPr>
        </p:nvSpPr>
        <p:spPr/>
        <p:txBody>
          <a:bodyPr/>
          <a:lstStyle/>
          <a:p>
            <a:fld id="{CA3DAECF-70BF-E84C-993D-17A3F7B48619}" type="slidenum">
              <a:rPr lang="nb-NO" smtClean="0"/>
              <a:t>‹#›</a:t>
            </a:fld>
            <a:endParaRPr lang="nb-NO"/>
          </a:p>
        </p:txBody>
      </p:sp>
    </p:spTree>
    <p:extLst>
      <p:ext uri="{BB962C8B-B14F-4D97-AF65-F5344CB8AC3E}">
        <p14:creationId xmlns:p14="http://schemas.microsoft.com/office/powerpoint/2010/main" val="1069458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B56D62A-4CA2-AE40-BC7C-D8EC209EEA0B}"/>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E584D0C5-A575-E845-98B8-F0EC3ECBA0AE}"/>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9F00334A-0F4D-1242-8ED0-097E7FB2450E}"/>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C9935707-3400-B84B-BC87-2411282991EF}"/>
              </a:ext>
            </a:extLst>
          </p:cNvPr>
          <p:cNvSpPr>
            <a:spLocks noGrp="1"/>
          </p:cNvSpPr>
          <p:nvPr>
            <p:ph type="dt" sz="half" idx="10"/>
          </p:nvPr>
        </p:nvSpPr>
        <p:spPr/>
        <p:txBody>
          <a:bodyPr/>
          <a:lstStyle/>
          <a:p>
            <a:fld id="{414F2452-749C-1541-BF60-839119562080}" type="datetimeFigureOut">
              <a:rPr lang="nb-NO" smtClean="0"/>
              <a:t>03.05.2023</a:t>
            </a:fld>
            <a:endParaRPr lang="nb-NO"/>
          </a:p>
        </p:txBody>
      </p:sp>
      <p:sp>
        <p:nvSpPr>
          <p:cNvPr id="6" name="Plassholder for bunntekst 5">
            <a:extLst>
              <a:ext uri="{FF2B5EF4-FFF2-40B4-BE49-F238E27FC236}">
                <a16:creationId xmlns:a16="http://schemas.microsoft.com/office/drawing/2014/main" id="{C8E6253F-F89F-B04E-8C3F-DD025C45A57F}"/>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3E0E916D-E6AA-2040-993C-88B8DCD1459F}"/>
              </a:ext>
            </a:extLst>
          </p:cNvPr>
          <p:cNvSpPr>
            <a:spLocks noGrp="1"/>
          </p:cNvSpPr>
          <p:nvPr>
            <p:ph type="sldNum" sz="quarter" idx="12"/>
          </p:nvPr>
        </p:nvSpPr>
        <p:spPr/>
        <p:txBody>
          <a:bodyPr/>
          <a:lstStyle/>
          <a:p>
            <a:fld id="{CA3DAECF-70BF-E84C-993D-17A3F7B48619}" type="slidenum">
              <a:rPr lang="nb-NO" smtClean="0"/>
              <a:t>‹#›</a:t>
            </a:fld>
            <a:endParaRPr lang="nb-NO"/>
          </a:p>
        </p:txBody>
      </p:sp>
    </p:spTree>
    <p:extLst>
      <p:ext uri="{BB962C8B-B14F-4D97-AF65-F5344CB8AC3E}">
        <p14:creationId xmlns:p14="http://schemas.microsoft.com/office/powerpoint/2010/main" val="4272587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4C7E5C2-E78C-3945-A476-EB3B3A6A196B}"/>
              </a:ext>
            </a:extLst>
          </p:cNvPr>
          <p:cNvSpPr>
            <a:spLocks noGrp="1"/>
          </p:cNvSpPr>
          <p:nvPr>
            <p:ph type="title"/>
          </p:nvPr>
        </p:nvSpPr>
        <p:spPr>
          <a:xfrm>
            <a:off x="839788" y="365127"/>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434C1678-CD21-3A4F-AFC8-4EC4B5D23B0F}"/>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39CDF97C-A0D3-6C4D-923C-7F32F6D34B42}"/>
              </a:ext>
            </a:extLst>
          </p:cNvPr>
          <p:cNvSpPr>
            <a:spLocks noGrp="1"/>
          </p:cNvSpPr>
          <p:nvPr>
            <p:ph sz="half" idx="2"/>
          </p:nvPr>
        </p:nvSpPr>
        <p:spPr>
          <a:xfrm>
            <a:off x="839789"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397ABFE7-47E0-5A4C-B0DF-05BC0F712A1E}"/>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1572C65C-6AC4-3048-9BB1-96002815DFF3}"/>
              </a:ext>
            </a:extLst>
          </p:cNvPr>
          <p:cNvSpPr>
            <a:spLocks noGrp="1"/>
          </p:cNvSpPr>
          <p:nvPr>
            <p:ph sz="quarter" idx="4"/>
          </p:nvPr>
        </p:nvSpPr>
        <p:spPr>
          <a:xfrm>
            <a:off x="6172201"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546459F0-0920-6A41-90EC-CFB2458F28BE}"/>
              </a:ext>
            </a:extLst>
          </p:cNvPr>
          <p:cNvSpPr>
            <a:spLocks noGrp="1"/>
          </p:cNvSpPr>
          <p:nvPr>
            <p:ph type="dt" sz="half" idx="10"/>
          </p:nvPr>
        </p:nvSpPr>
        <p:spPr/>
        <p:txBody>
          <a:bodyPr/>
          <a:lstStyle/>
          <a:p>
            <a:fld id="{414F2452-749C-1541-BF60-839119562080}" type="datetimeFigureOut">
              <a:rPr lang="nb-NO" smtClean="0"/>
              <a:t>03.05.2023</a:t>
            </a:fld>
            <a:endParaRPr lang="nb-NO"/>
          </a:p>
        </p:txBody>
      </p:sp>
      <p:sp>
        <p:nvSpPr>
          <p:cNvPr id="8" name="Plassholder for bunntekst 7">
            <a:extLst>
              <a:ext uri="{FF2B5EF4-FFF2-40B4-BE49-F238E27FC236}">
                <a16:creationId xmlns:a16="http://schemas.microsoft.com/office/drawing/2014/main" id="{D6A10DD6-2666-7B42-A0D8-49CB7F48F1A4}"/>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F3229EEA-B38F-BC44-8956-6F5D2D43F60B}"/>
              </a:ext>
            </a:extLst>
          </p:cNvPr>
          <p:cNvSpPr>
            <a:spLocks noGrp="1"/>
          </p:cNvSpPr>
          <p:nvPr>
            <p:ph type="sldNum" sz="quarter" idx="12"/>
          </p:nvPr>
        </p:nvSpPr>
        <p:spPr/>
        <p:txBody>
          <a:bodyPr/>
          <a:lstStyle/>
          <a:p>
            <a:fld id="{CA3DAECF-70BF-E84C-993D-17A3F7B48619}" type="slidenum">
              <a:rPr lang="nb-NO" smtClean="0"/>
              <a:t>‹#›</a:t>
            </a:fld>
            <a:endParaRPr lang="nb-NO"/>
          </a:p>
        </p:txBody>
      </p:sp>
    </p:spTree>
    <p:extLst>
      <p:ext uri="{BB962C8B-B14F-4D97-AF65-F5344CB8AC3E}">
        <p14:creationId xmlns:p14="http://schemas.microsoft.com/office/powerpoint/2010/main" val="530621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B90C1DA-5B71-FD4A-B00A-2C30603DDA6B}"/>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F777DF65-263F-5348-9B95-14AECBC34286}"/>
              </a:ext>
            </a:extLst>
          </p:cNvPr>
          <p:cNvSpPr>
            <a:spLocks noGrp="1"/>
          </p:cNvSpPr>
          <p:nvPr>
            <p:ph type="dt" sz="half" idx="10"/>
          </p:nvPr>
        </p:nvSpPr>
        <p:spPr/>
        <p:txBody>
          <a:bodyPr/>
          <a:lstStyle/>
          <a:p>
            <a:fld id="{414F2452-749C-1541-BF60-839119562080}" type="datetimeFigureOut">
              <a:rPr lang="nb-NO" smtClean="0"/>
              <a:t>03.05.2023</a:t>
            </a:fld>
            <a:endParaRPr lang="nb-NO"/>
          </a:p>
        </p:txBody>
      </p:sp>
      <p:sp>
        <p:nvSpPr>
          <p:cNvPr id="4" name="Plassholder for bunntekst 3">
            <a:extLst>
              <a:ext uri="{FF2B5EF4-FFF2-40B4-BE49-F238E27FC236}">
                <a16:creationId xmlns:a16="http://schemas.microsoft.com/office/drawing/2014/main" id="{4C7C39CE-4D2E-814F-833F-5A43D9B1FA90}"/>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972F1583-7D97-874A-92A4-DE7809BCC492}"/>
              </a:ext>
            </a:extLst>
          </p:cNvPr>
          <p:cNvSpPr>
            <a:spLocks noGrp="1"/>
          </p:cNvSpPr>
          <p:nvPr>
            <p:ph type="sldNum" sz="quarter" idx="12"/>
          </p:nvPr>
        </p:nvSpPr>
        <p:spPr/>
        <p:txBody>
          <a:bodyPr/>
          <a:lstStyle/>
          <a:p>
            <a:fld id="{CA3DAECF-70BF-E84C-993D-17A3F7B48619}" type="slidenum">
              <a:rPr lang="nb-NO" smtClean="0"/>
              <a:t>‹#›</a:t>
            </a:fld>
            <a:endParaRPr lang="nb-NO"/>
          </a:p>
        </p:txBody>
      </p:sp>
    </p:spTree>
    <p:extLst>
      <p:ext uri="{BB962C8B-B14F-4D97-AF65-F5344CB8AC3E}">
        <p14:creationId xmlns:p14="http://schemas.microsoft.com/office/powerpoint/2010/main" val="2615207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CC8276CC-6CD2-7642-9E66-0FE741D6BA11}"/>
              </a:ext>
            </a:extLst>
          </p:cNvPr>
          <p:cNvSpPr>
            <a:spLocks noGrp="1"/>
          </p:cNvSpPr>
          <p:nvPr>
            <p:ph type="dt" sz="half" idx="10"/>
          </p:nvPr>
        </p:nvSpPr>
        <p:spPr/>
        <p:txBody>
          <a:bodyPr/>
          <a:lstStyle/>
          <a:p>
            <a:fld id="{414F2452-749C-1541-BF60-839119562080}" type="datetimeFigureOut">
              <a:rPr lang="nb-NO" smtClean="0"/>
              <a:t>03.05.2023</a:t>
            </a:fld>
            <a:endParaRPr lang="nb-NO"/>
          </a:p>
        </p:txBody>
      </p:sp>
      <p:sp>
        <p:nvSpPr>
          <p:cNvPr id="3" name="Plassholder for bunntekst 2">
            <a:extLst>
              <a:ext uri="{FF2B5EF4-FFF2-40B4-BE49-F238E27FC236}">
                <a16:creationId xmlns:a16="http://schemas.microsoft.com/office/drawing/2014/main" id="{7801DD07-119D-C541-8AAA-8346F14851D6}"/>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F550974F-705D-4C42-84B6-0DEC3DA27A41}"/>
              </a:ext>
            </a:extLst>
          </p:cNvPr>
          <p:cNvSpPr>
            <a:spLocks noGrp="1"/>
          </p:cNvSpPr>
          <p:nvPr>
            <p:ph type="sldNum" sz="quarter" idx="12"/>
          </p:nvPr>
        </p:nvSpPr>
        <p:spPr/>
        <p:txBody>
          <a:bodyPr/>
          <a:lstStyle/>
          <a:p>
            <a:fld id="{CA3DAECF-70BF-E84C-993D-17A3F7B48619}" type="slidenum">
              <a:rPr lang="nb-NO" smtClean="0"/>
              <a:t>‹#›</a:t>
            </a:fld>
            <a:endParaRPr lang="nb-NO"/>
          </a:p>
        </p:txBody>
      </p:sp>
    </p:spTree>
    <p:extLst>
      <p:ext uri="{BB962C8B-B14F-4D97-AF65-F5344CB8AC3E}">
        <p14:creationId xmlns:p14="http://schemas.microsoft.com/office/powerpoint/2010/main" val="2170652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FA84D15-492B-B34F-A262-9A803C6E15B0}"/>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79A39EF1-DC29-864F-BC75-34573F1411F9}"/>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C1BD96D3-38B2-4547-B683-0D41D946A964}"/>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01CD8895-9BEB-6D41-89DA-8971455F7D76}"/>
              </a:ext>
            </a:extLst>
          </p:cNvPr>
          <p:cNvSpPr>
            <a:spLocks noGrp="1"/>
          </p:cNvSpPr>
          <p:nvPr>
            <p:ph type="dt" sz="half" idx="10"/>
          </p:nvPr>
        </p:nvSpPr>
        <p:spPr/>
        <p:txBody>
          <a:bodyPr/>
          <a:lstStyle/>
          <a:p>
            <a:fld id="{414F2452-749C-1541-BF60-839119562080}" type="datetimeFigureOut">
              <a:rPr lang="nb-NO" smtClean="0"/>
              <a:t>03.05.2023</a:t>
            </a:fld>
            <a:endParaRPr lang="nb-NO"/>
          </a:p>
        </p:txBody>
      </p:sp>
      <p:sp>
        <p:nvSpPr>
          <p:cNvPr id="6" name="Plassholder for bunntekst 5">
            <a:extLst>
              <a:ext uri="{FF2B5EF4-FFF2-40B4-BE49-F238E27FC236}">
                <a16:creationId xmlns:a16="http://schemas.microsoft.com/office/drawing/2014/main" id="{6ECCBDF6-BE84-5340-9F35-EF8A6434AE5B}"/>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6E16D1A3-F841-B649-96FE-0A68E5202240}"/>
              </a:ext>
            </a:extLst>
          </p:cNvPr>
          <p:cNvSpPr>
            <a:spLocks noGrp="1"/>
          </p:cNvSpPr>
          <p:nvPr>
            <p:ph type="sldNum" sz="quarter" idx="12"/>
          </p:nvPr>
        </p:nvSpPr>
        <p:spPr/>
        <p:txBody>
          <a:bodyPr/>
          <a:lstStyle/>
          <a:p>
            <a:fld id="{CA3DAECF-70BF-E84C-993D-17A3F7B48619}" type="slidenum">
              <a:rPr lang="nb-NO" smtClean="0"/>
              <a:t>‹#›</a:t>
            </a:fld>
            <a:endParaRPr lang="nb-NO"/>
          </a:p>
        </p:txBody>
      </p:sp>
    </p:spTree>
    <p:extLst>
      <p:ext uri="{BB962C8B-B14F-4D97-AF65-F5344CB8AC3E}">
        <p14:creationId xmlns:p14="http://schemas.microsoft.com/office/powerpoint/2010/main" val="1124585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A3E2282-B959-C244-8BDB-AD40E23261C8}"/>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890CCF5A-00B7-1C4A-AB8D-85C465A882EF}"/>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nb-NO"/>
          </a:p>
        </p:txBody>
      </p:sp>
      <p:sp>
        <p:nvSpPr>
          <p:cNvPr id="4" name="Plassholder for tekst 3">
            <a:extLst>
              <a:ext uri="{FF2B5EF4-FFF2-40B4-BE49-F238E27FC236}">
                <a16:creationId xmlns:a16="http://schemas.microsoft.com/office/drawing/2014/main" id="{BA0BAF51-77B8-574A-A42A-04B67926C12C}"/>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CD7F9372-E6A8-0144-BD29-7F159DE1115D}"/>
              </a:ext>
            </a:extLst>
          </p:cNvPr>
          <p:cNvSpPr>
            <a:spLocks noGrp="1"/>
          </p:cNvSpPr>
          <p:nvPr>
            <p:ph type="dt" sz="half" idx="10"/>
          </p:nvPr>
        </p:nvSpPr>
        <p:spPr/>
        <p:txBody>
          <a:bodyPr/>
          <a:lstStyle/>
          <a:p>
            <a:fld id="{414F2452-749C-1541-BF60-839119562080}" type="datetimeFigureOut">
              <a:rPr lang="nb-NO" smtClean="0"/>
              <a:t>03.05.2023</a:t>
            </a:fld>
            <a:endParaRPr lang="nb-NO"/>
          </a:p>
        </p:txBody>
      </p:sp>
      <p:sp>
        <p:nvSpPr>
          <p:cNvPr id="6" name="Plassholder for bunntekst 5">
            <a:extLst>
              <a:ext uri="{FF2B5EF4-FFF2-40B4-BE49-F238E27FC236}">
                <a16:creationId xmlns:a16="http://schemas.microsoft.com/office/drawing/2014/main" id="{E8E2A624-985F-0C4B-B5B8-75FCF35ED337}"/>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815F7A79-45F0-C142-9D84-AF82E3A4BE31}"/>
              </a:ext>
            </a:extLst>
          </p:cNvPr>
          <p:cNvSpPr>
            <a:spLocks noGrp="1"/>
          </p:cNvSpPr>
          <p:nvPr>
            <p:ph type="sldNum" sz="quarter" idx="12"/>
          </p:nvPr>
        </p:nvSpPr>
        <p:spPr/>
        <p:txBody>
          <a:bodyPr/>
          <a:lstStyle/>
          <a:p>
            <a:fld id="{CA3DAECF-70BF-E84C-993D-17A3F7B48619}" type="slidenum">
              <a:rPr lang="nb-NO" smtClean="0"/>
              <a:t>‹#›</a:t>
            </a:fld>
            <a:endParaRPr lang="nb-NO"/>
          </a:p>
        </p:txBody>
      </p:sp>
    </p:spTree>
    <p:extLst>
      <p:ext uri="{BB962C8B-B14F-4D97-AF65-F5344CB8AC3E}">
        <p14:creationId xmlns:p14="http://schemas.microsoft.com/office/powerpoint/2010/main" val="3739167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200"/>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AA56EDDD-8F88-EA47-9059-FC3B42753E7E}"/>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04595D81-CAA6-AD43-8CD5-1AF0891D6EF5}"/>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ADC9B07-02EB-C34B-A173-952D9AB254DA}"/>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4F2452-749C-1541-BF60-839119562080}" type="datetimeFigureOut">
              <a:rPr lang="nb-NO" smtClean="0"/>
              <a:t>03.05.2023</a:t>
            </a:fld>
            <a:endParaRPr lang="nb-NO"/>
          </a:p>
        </p:txBody>
      </p:sp>
      <p:sp>
        <p:nvSpPr>
          <p:cNvPr id="5" name="Plassholder for bunntekst 4">
            <a:extLst>
              <a:ext uri="{FF2B5EF4-FFF2-40B4-BE49-F238E27FC236}">
                <a16:creationId xmlns:a16="http://schemas.microsoft.com/office/drawing/2014/main" id="{35A1AEB1-AF61-9C4B-A1A6-D1353A6A6E40}"/>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5FC202C6-7B0E-A044-A133-60BC3A34702B}"/>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3DAECF-70BF-E84C-993D-17A3F7B48619}" type="slidenum">
              <a:rPr lang="nb-NO" smtClean="0"/>
              <a:t>‹#›</a:t>
            </a:fld>
            <a:endParaRPr lang="nb-NO"/>
          </a:p>
        </p:txBody>
      </p:sp>
    </p:spTree>
    <p:extLst>
      <p:ext uri="{BB962C8B-B14F-4D97-AF65-F5344CB8AC3E}">
        <p14:creationId xmlns:p14="http://schemas.microsoft.com/office/powerpoint/2010/main" val="11052261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377" rtl="0" eaLnBrk="1" latinLnBrk="0" hangingPunct="1">
        <a:lnSpc>
          <a:spcPct val="90000"/>
        </a:lnSpc>
        <a:spcBef>
          <a:spcPct val="0"/>
        </a:spcBef>
        <a:buNone/>
        <a:defRPr sz="4400" b="1" i="0" kern="1200">
          <a:solidFill>
            <a:schemeClr val="tx1"/>
          </a:solidFill>
          <a:latin typeface="Arial Narrow" panose="020B0604020202020204" pitchFamily="34" charset="0"/>
          <a:ea typeface="+mj-ea"/>
          <a:cs typeface="Arial Narrow"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emf"/></Relationships>
</file>

<file path=ppt/slides/_rels/slide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5.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31.emf"/><Relationship Id="rId4" Type="http://schemas.openxmlformats.org/officeDocument/2006/relationships/chart" Target="../charts/char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image" Target="../media/image25.emf"/></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40.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34.emf"/><Relationship Id="rId7" Type="http://schemas.openxmlformats.org/officeDocument/2006/relationships/image" Target="../media/image38.emf"/><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37.emf"/><Relationship Id="rId11" Type="http://schemas.openxmlformats.org/officeDocument/2006/relationships/image" Target="../media/image42.emf"/><Relationship Id="rId5" Type="http://schemas.openxmlformats.org/officeDocument/2006/relationships/image" Target="../media/image36.emf"/><Relationship Id="rId10" Type="http://schemas.openxmlformats.org/officeDocument/2006/relationships/image" Target="../media/image41.emf"/><Relationship Id="rId4" Type="http://schemas.openxmlformats.org/officeDocument/2006/relationships/image" Target="../media/image35.emf"/><Relationship Id="rId9" Type="http://schemas.openxmlformats.org/officeDocument/2006/relationships/image" Target="../media/image40.emf"/></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www.youtube.com/watch?v=eEbbqPmqoTk" TargetMode="External"/><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amnesty.no/fns-verdenserklaering-om-menneskerettigheter" TargetMode="External"/><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hyperlink" Target="https://amnesty.no/sites/default/files/2023-04/Olmmo%C5%A1vuoigatvuo%C4%91at%20njuolga%20lummii%20-%20Human%20Rights%20Dialogue.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A323957F-A2F5-BB8A-E4E9-0070487996BD}"/>
              </a:ext>
            </a:extLst>
          </p:cNvPr>
          <p:cNvSpPr/>
          <p:nvPr/>
        </p:nvSpPr>
        <p:spPr>
          <a:xfrm>
            <a:off x="0" y="0"/>
            <a:ext cx="12192000" cy="6858000"/>
          </a:xfrm>
          <a:prstGeom prst="rect">
            <a:avLst/>
          </a:prstGeom>
          <a:blipFill>
            <a:blip r:embed="rId3"/>
            <a:srcRect/>
            <a:stretch>
              <a:fillRect t="-6806" b="-12932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7" name="Bilde 6" descr="Et bilde som inneholder tekst&#10;&#10;Automatisk generert beskrivelse">
            <a:extLst>
              <a:ext uri="{FF2B5EF4-FFF2-40B4-BE49-F238E27FC236}">
                <a16:creationId xmlns:a16="http://schemas.microsoft.com/office/drawing/2014/main" id="{32D401FF-4876-6366-E44D-437B74644FA8}"/>
              </a:ext>
            </a:extLst>
          </p:cNvPr>
          <p:cNvPicPr>
            <a:picLocks noChangeAspect="1"/>
          </p:cNvPicPr>
          <p:nvPr/>
        </p:nvPicPr>
        <p:blipFill>
          <a:blip r:embed="rId4"/>
          <a:stretch>
            <a:fillRect/>
          </a:stretch>
        </p:blipFill>
        <p:spPr>
          <a:xfrm>
            <a:off x="327807" y="5767754"/>
            <a:ext cx="3155039" cy="824962"/>
          </a:xfrm>
          <a:prstGeom prst="rect">
            <a:avLst/>
          </a:prstGeom>
        </p:spPr>
      </p:pic>
    </p:spTree>
    <p:extLst>
      <p:ext uri="{BB962C8B-B14F-4D97-AF65-F5344CB8AC3E}">
        <p14:creationId xmlns:p14="http://schemas.microsoft.com/office/powerpoint/2010/main" val="1574847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ittel 1">
            <a:extLst>
              <a:ext uri="{FF2B5EF4-FFF2-40B4-BE49-F238E27FC236}">
                <a16:creationId xmlns:a16="http://schemas.microsoft.com/office/drawing/2014/main" id="{2D5B2938-48F7-1A43-8B6B-AF380FB21B25}"/>
              </a:ext>
            </a:extLst>
          </p:cNvPr>
          <p:cNvSpPr txBox="1">
            <a:spLocks/>
          </p:cNvSpPr>
          <p:nvPr/>
        </p:nvSpPr>
        <p:spPr>
          <a:xfrm>
            <a:off x="3387976" y="2757600"/>
            <a:ext cx="5416048" cy="6714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5000" b="0" dirty="0" err="1">
                <a:solidFill>
                  <a:schemeClr val="bg1">
                    <a:lumMod val="95000"/>
                  </a:schemeClr>
                </a:solidFill>
                <a:latin typeface="+mj-lt"/>
              </a:rPr>
              <a:t>Buohkat</a:t>
            </a:r>
            <a:r>
              <a:rPr lang="nb-NO" sz="5000" b="0" dirty="0">
                <a:solidFill>
                  <a:schemeClr val="bg1">
                    <a:lumMod val="95000"/>
                  </a:schemeClr>
                </a:solidFill>
                <a:latin typeface="+mj-lt"/>
              </a:rPr>
              <a:t> </a:t>
            </a:r>
            <a:r>
              <a:rPr lang="nb-NO" sz="5000" b="0" dirty="0" err="1">
                <a:solidFill>
                  <a:schemeClr val="bg1">
                    <a:lumMod val="95000"/>
                  </a:schemeClr>
                </a:solidFill>
                <a:latin typeface="+mj-lt"/>
              </a:rPr>
              <a:t>vealahit</a:t>
            </a:r>
            <a:endParaRPr lang="nb-NO" sz="5000" b="0" dirty="0">
              <a:solidFill>
                <a:schemeClr val="bg1">
                  <a:lumMod val="95000"/>
                </a:schemeClr>
              </a:solidFill>
              <a:latin typeface="+mj-lt"/>
            </a:endParaRPr>
          </a:p>
        </p:txBody>
      </p:sp>
      <p:sp>
        <p:nvSpPr>
          <p:cNvPr id="13" name="Rektangel 12">
            <a:extLst>
              <a:ext uri="{FF2B5EF4-FFF2-40B4-BE49-F238E27FC236}">
                <a16:creationId xmlns:a16="http://schemas.microsoft.com/office/drawing/2014/main" id="{40270FF4-B5FC-9544-B603-B83A8C9193AB}"/>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14" name="Rektangel 13">
            <a:extLst>
              <a:ext uri="{FF2B5EF4-FFF2-40B4-BE49-F238E27FC236}">
                <a16:creationId xmlns:a16="http://schemas.microsoft.com/office/drawing/2014/main" id="{C73E0C71-9E53-8B4E-B507-E57083709AC2}"/>
              </a:ext>
            </a:extLst>
          </p:cNvPr>
          <p:cNvSpPr/>
          <p:nvPr/>
        </p:nvSpPr>
        <p:spPr>
          <a:xfrm>
            <a:off x="546100" y="0"/>
            <a:ext cx="1714499" cy="9017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dirty="0" err="1">
                <a:solidFill>
                  <a:schemeClr val="tx1"/>
                </a:solidFill>
                <a:latin typeface="Arial" panose="020B0604020202020204" pitchFamily="34" charset="0"/>
                <a:cs typeface="Arial" panose="020B0604020202020204" pitchFamily="34" charset="0"/>
              </a:rPr>
              <a:t>Rasisma</a:t>
            </a:r>
            <a:r>
              <a:rPr lang="nb-NO" sz="1600" b="1" dirty="0">
                <a:solidFill>
                  <a:schemeClr val="tx1"/>
                </a:solidFill>
                <a:latin typeface="Arial" panose="020B0604020202020204" pitchFamily="34" charset="0"/>
                <a:cs typeface="Arial" panose="020B0604020202020204" pitchFamily="34" charset="0"/>
              </a:rPr>
              <a:t> ja </a:t>
            </a:r>
            <a:r>
              <a:rPr lang="nb-NO" sz="1600" b="1" dirty="0" err="1">
                <a:solidFill>
                  <a:schemeClr val="tx1"/>
                </a:solidFill>
                <a:latin typeface="Arial" panose="020B0604020202020204" pitchFamily="34" charset="0"/>
                <a:cs typeface="Arial" panose="020B0604020202020204" pitchFamily="34" charset="0"/>
              </a:rPr>
              <a:t>vealaheapmi</a:t>
            </a:r>
            <a:endParaRPr lang="nb-NO" sz="1600" b="1" dirty="0">
              <a:solidFill>
                <a:schemeClr val="tx1"/>
              </a:solidFill>
              <a:latin typeface="Arial" panose="020B0604020202020204" pitchFamily="34" charset="0"/>
              <a:cs typeface="Arial" panose="020B0604020202020204" pitchFamily="34" charset="0"/>
            </a:endParaRPr>
          </a:p>
        </p:txBody>
      </p:sp>
      <p:sp>
        <p:nvSpPr>
          <p:cNvPr id="9" name="Tittel 5">
            <a:extLst>
              <a:ext uri="{FF2B5EF4-FFF2-40B4-BE49-F238E27FC236}">
                <a16:creationId xmlns:a16="http://schemas.microsoft.com/office/drawing/2014/main" id="{E5B4F379-441A-6EE7-17C5-3BEC5A7B7E36}"/>
              </a:ext>
            </a:extLst>
          </p:cNvPr>
          <p:cNvSpPr txBox="1">
            <a:spLocks/>
          </p:cNvSpPr>
          <p:nvPr/>
        </p:nvSpPr>
        <p:spPr>
          <a:xfrm>
            <a:off x="4719426" y="1761821"/>
            <a:ext cx="2753147"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dirty="0">
                <a:latin typeface="+mj-lt"/>
              </a:rPr>
              <a:t>ČUOČČUHUS </a:t>
            </a:r>
          </a:p>
        </p:txBody>
      </p:sp>
      <p:pic>
        <p:nvPicPr>
          <p:cNvPr id="7" name="Bilde 6" descr="Et bilde som inneholder natthimmel&#10;&#10;Automatisk generert beskrivelse">
            <a:extLst>
              <a:ext uri="{FF2B5EF4-FFF2-40B4-BE49-F238E27FC236}">
                <a16:creationId xmlns:a16="http://schemas.microsoft.com/office/drawing/2014/main" id="{DDC1435F-22A8-4A7D-39EB-DA99825E17F4}"/>
              </a:ext>
            </a:extLst>
          </p:cNvPr>
          <p:cNvPicPr>
            <a:picLocks noChangeAspect="1"/>
          </p:cNvPicPr>
          <p:nvPr/>
        </p:nvPicPr>
        <p:blipFill>
          <a:blip r:embed="rId3">
            <a:duotone>
              <a:schemeClr val="accent5">
                <a:shade val="45000"/>
                <a:satMod val="135000"/>
              </a:schemeClr>
              <a:prstClr val="white"/>
            </a:duotone>
          </a:blip>
          <a:stretch>
            <a:fillRect/>
          </a:stretch>
        </p:blipFill>
        <p:spPr>
          <a:xfrm>
            <a:off x="11047546" y="5829579"/>
            <a:ext cx="707973" cy="707973"/>
          </a:xfrm>
          <a:prstGeom prst="rect">
            <a:avLst/>
          </a:prstGeom>
        </p:spPr>
      </p:pic>
    </p:spTree>
    <p:extLst>
      <p:ext uri="{BB962C8B-B14F-4D97-AF65-F5344CB8AC3E}">
        <p14:creationId xmlns:p14="http://schemas.microsoft.com/office/powerpoint/2010/main" val="3876626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ittel 1">
            <a:extLst>
              <a:ext uri="{FF2B5EF4-FFF2-40B4-BE49-F238E27FC236}">
                <a16:creationId xmlns:a16="http://schemas.microsoft.com/office/drawing/2014/main" id="{2D5B2938-48F7-1A43-8B6B-AF380FB21B25}"/>
              </a:ext>
            </a:extLst>
          </p:cNvPr>
          <p:cNvSpPr txBox="1">
            <a:spLocks/>
          </p:cNvSpPr>
          <p:nvPr/>
        </p:nvSpPr>
        <p:spPr>
          <a:xfrm>
            <a:off x="3348219" y="2758679"/>
            <a:ext cx="5495561" cy="134064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es-ES" sz="5000" b="0" dirty="0" err="1">
                <a:solidFill>
                  <a:schemeClr val="bg1">
                    <a:lumMod val="95000"/>
                  </a:schemeClr>
                </a:solidFill>
                <a:latin typeface="+mn-lt"/>
              </a:rPr>
              <a:t>Máilbmi</a:t>
            </a:r>
            <a:r>
              <a:rPr lang="es-ES" sz="5000" b="0" dirty="0">
                <a:solidFill>
                  <a:schemeClr val="bg1">
                    <a:lumMod val="95000"/>
                  </a:schemeClr>
                </a:solidFill>
                <a:latin typeface="+mn-lt"/>
              </a:rPr>
              <a:t> </a:t>
            </a:r>
            <a:r>
              <a:rPr lang="es-ES" sz="5000" b="0" dirty="0" err="1">
                <a:solidFill>
                  <a:schemeClr val="bg1">
                    <a:lumMod val="95000"/>
                  </a:schemeClr>
                </a:solidFill>
                <a:latin typeface="+mn-lt"/>
              </a:rPr>
              <a:t>rasisma</a:t>
            </a:r>
            <a:r>
              <a:rPr lang="es-ES" sz="5000" b="0" dirty="0">
                <a:solidFill>
                  <a:schemeClr val="bg1">
                    <a:lumMod val="95000"/>
                  </a:schemeClr>
                </a:solidFill>
                <a:latin typeface="+mn-lt"/>
              </a:rPr>
              <a:t> haga lea </a:t>
            </a:r>
            <a:r>
              <a:rPr lang="es-ES" sz="5000" b="0" dirty="0" err="1">
                <a:solidFill>
                  <a:schemeClr val="bg1">
                    <a:lumMod val="95000"/>
                  </a:schemeClr>
                </a:solidFill>
                <a:latin typeface="+mn-lt"/>
              </a:rPr>
              <a:t>vejolaš</a:t>
            </a:r>
            <a:endParaRPr lang="nb-NO" sz="5000" b="0" dirty="0">
              <a:solidFill>
                <a:schemeClr val="bg1">
                  <a:lumMod val="95000"/>
                </a:schemeClr>
              </a:solidFill>
              <a:latin typeface="+mn-lt"/>
            </a:endParaRPr>
          </a:p>
        </p:txBody>
      </p:sp>
      <p:sp>
        <p:nvSpPr>
          <p:cNvPr id="13" name="Rektangel 12">
            <a:extLst>
              <a:ext uri="{FF2B5EF4-FFF2-40B4-BE49-F238E27FC236}">
                <a16:creationId xmlns:a16="http://schemas.microsoft.com/office/drawing/2014/main" id="{40270FF4-B5FC-9544-B603-B83A8C9193AB}"/>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14" name="Rektangel 13">
            <a:extLst>
              <a:ext uri="{FF2B5EF4-FFF2-40B4-BE49-F238E27FC236}">
                <a16:creationId xmlns:a16="http://schemas.microsoft.com/office/drawing/2014/main" id="{C73E0C71-9E53-8B4E-B507-E57083709AC2}"/>
              </a:ext>
            </a:extLst>
          </p:cNvPr>
          <p:cNvSpPr/>
          <p:nvPr/>
        </p:nvSpPr>
        <p:spPr>
          <a:xfrm>
            <a:off x="546100" y="0"/>
            <a:ext cx="1714499" cy="9017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dirty="0" err="1">
                <a:solidFill>
                  <a:schemeClr val="tx1"/>
                </a:solidFill>
                <a:latin typeface="Arial" panose="020B0604020202020204" pitchFamily="34" charset="0"/>
                <a:cs typeface="Arial" panose="020B0604020202020204" pitchFamily="34" charset="0"/>
              </a:rPr>
              <a:t>Rasisma</a:t>
            </a:r>
            <a:r>
              <a:rPr lang="nb-NO" sz="1600" b="1" dirty="0">
                <a:solidFill>
                  <a:schemeClr val="tx1"/>
                </a:solidFill>
                <a:latin typeface="Arial" panose="020B0604020202020204" pitchFamily="34" charset="0"/>
                <a:cs typeface="Arial" panose="020B0604020202020204" pitchFamily="34" charset="0"/>
              </a:rPr>
              <a:t> ja </a:t>
            </a:r>
            <a:r>
              <a:rPr lang="nb-NO" sz="1600" b="1" dirty="0" err="1">
                <a:solidFill>
                  <a:schemeClr val="tx1"/>
                </a:solidFill>
                <a:latin typeface="Arial" panose="020B0604020202020204" pitchFamily="34" charset="0"/>
                <a:cs typeface="Arial" panose="020B0604020202020204" pitchFamily="34" charset="0"/>
              </a:rPr>
              <a:t>vealaheapmi</a:t>
            </a:r>
            <a:endParaRPr lang="nb-NO" sz="1600" b="1" dirty="0">
              <a:solidFill>
                <a:schemeClr val="tx1"/>
              </a:solidFill>
              <a:latin typeface="Arial" panose="020B0604020202020204" pitchFamily="34" charset="0"/>
              <a:cs typeface="Arial" panose="020B0604020202020204" pitchFamily="34" charset="0"/>
            </a:endParaRPr>
          </a:p>
        </p:txBody>
      </p:sp>
      <p:sp>
        <p:nvSpPr>
          <p:cNvPr id="7" name="Tittel 5">
            <a:extLst>
              <a:ext uri="{FF2B5EF4-FFF2-40B4-BE49-F238E27FC236}">
                <a16:creationId xmlns:a16="http://schemas.microsoft.com/office/drawing/2014/main" id="{3E1831FB-849C-420F-90ED-2662C85EE312}"/>
              </a:ext>
            </a:extLst>
          </p:cNvPr>
          <p:cNvSpPr txBox="1">
            <a:spLocks/>
          </p:cNvSpPr>
          <p:nvPr/>
        </p:nvSpPr>
        <p:spPr>
          <a:xfrm>
            <a:off x="4750029" y="1593379"/>
            <a:ext cx="2691940"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dirty="0">
                <a:latin typeface="+mj-lt"/>
              </a:rPr>
              <a:t>ČUOČČUHUS</a:t>
            </a:r>
          </a:p>
        </p:txBody>
      </p:sp>
      <p:sp>
        <p:nvSpPr>
          <p:cNvPr id="2" name="Stjerne: 6 tagger 1">
            <a:extLst>
              <a:ext uri="{FF2B5EF4-FFF2-40B4-BE49-F238E27FC236}">
                <a16:creationId xmlns:a16="http://schemas.microsoft.com/office/drawing/2014/main" id="{F1E0E35E-A137-291C-D40B-309555C9DE2E}"/>
              </a:ext>
            </a:extLst>
          </p:cNvPr>
          <p:cNvSpPr/>
          <p:nvPr/>
        </p:nvSpPr>
        <p:spPr>
          <a:xfrm>
            <a:off x="11222181" y="6082145"/>
            <a:ext cx="540328" cy="471055"/>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7907238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31EA8B59-C95F-3741-9462-DDC25D5722B9}"/>
              </a:ext>
            </a:extLst>
          </p:cNvPr>
          <p:cNvSpPr>
            <a:spLocks noGrp="1"/>
          </p:cNvSpPr>
          <p:nvPr>
            <p:ph idx="1"/>
          </p:nvPr>
        </p:nvSpPr>
        <p:spPr>
          <a:xfrm>
            <a:off x="2448339" y="2297266"/>
            <a:ext cx="7295322" cy="2263467"/>
          </a:xfrm>
        </p:spPr>
        <p:txBody>
          <a:bodyPr vert="horz" lIns="91440" tIns="45720" rIns="91440" bIns="45720" rtlCol="0" anchor="t">
            <a:noAutofit/>
          </a:bodyPr>
          <a:lstStyle/>
          <a:p>
            <a:pPr marL="0" indent="0" algn="ctr">
              <a:lnSpc>
                <a:spcPct val="100000"/>
              </a:lnSpc>
              <a:buNone/>
            </a:pPr>
            <a:r>
              <a:rPr lang="nb-NO" sz="2400" dirty="0">
                <a:solidFill>
                  <a:schemeClr val="tx1"/>
                </a:solidFill>
                <a:latin typeface="Arial"/>
                <a:cs typeface="Arial"/>
              </a:rPr>
              <a:t>«</a:t>
            </a:r>
            <a:r>
              <a:rPr lang="nb-NO" sz="2400" dirty="0" err="1">
                <a:solidFill>
                  <a:schemeClr val="tx1"/>
                </a:solidFill>
                <a:latin typeface="Arial"/>
                <a:cs typeface="Arial"/>
              </a:rPr>
              <a:t>Miryam</a:t>
            </a:r>
            <a:r>
              <a:rPr lang="nb-NO" sz="2400" dirty="0">
                <a:solidFill>
                  <a:schemeClr val="tx1"/>
                </a:solidFill>
                <a:latin typeface="Arial"/>
                <a:cs typeface="Arial"/>
              </a:rPr>
              <a:t>» lea </a:t>
            </a:r>
            <a:r>
              <a:rPr lang="nb-NO" sz="2400" dirty="0" err="1">
                <a:solidFill>
                  <a:schemeClr val="tx1"/>
                </a:solidFill>
                <a:latin typeface="Arial"/>
                <a:cs typeface="Arial"/>
              </a:rPr>
              <a:t>nissonolmmoš</a:t>
            </a:r>
            <a:r>
              <a:rPr lang="nb-NO" sz="2400" dirty="0">
                <a:solidFill>
                  <a:schemeClr val="tx1"/>
                </a:solidFill>
                <a:latin typeface="Arial"/>
                <a:cs typeface="Arial"/>
              </a:rPr>
              <a:t> </a:t>
            </a:r>
            <a:r>
              <a:rPr lang="nb-NO" sz="2400" dirty="0" err="1">
                <a:solidFill>
                  <a:schemeClr val="tx1"/>
                </a:solidFill>
                <a:latin typeface="Arial"/>
                <a:cs typeface="Arial"/>
              </a:rPr>
              <a:t>geas</a:t>
            </a:r>
            <a:r>
              <a:rPr lang="nb-NO" sz="2400" dirty="0">
                <a:solidFill>
                  <a:schemeClr val="tx1"/>
                </a:solidFill>
                <a:latin typeface="Arial"/>
                <a:cs typeface="Arial"/>
              </a:rPr>
              <a:t> </a:t>
            </a:r>
            <a:r>
              <a:rPr lang="nb-NO" sz="2400" dirty="0" err="1">
                <a:solidFill>
                  <a:schemeClr val="tx1"/>
                </a:solidFill>
                <a:latin typeface="Arial"/>
                <a:cs typeface="Arial"/>
              </a:rPr>
              <a:t>ruohttasat</a:t>
            </a:r>
            <a:r>
              <a:rPr lang="nb-NO" sz="2400" dirty="0">
                <a:solidFill>
                  <a:schemeClr val="tx1"/>
                </a:solidFill>
                <a:latin typeface="Arial"/>
                <a:cs typeface="Arial"/>
              </a:rPr>
              <a:t> </a:t>
            </a:r>
            <a:r>
              <a:rPr lang="nb-NO" sz="2400" dirty="0" err="1">
                <a:solidFill>
                  <a:schemeClr val="tx1"/>
                </a:solidFill>
                <a:latin typeface="Arial"/>
                <a:cs typeface="Arial"/>
              </a:rPr>
              <a:t>leat</a:t>
            </a:r>
            <a:r>
              <a:rPr lang="nb-NO" sz="2400" dirty="0">
                <a:solidFill>
                  <a:schemeClr val="tx1"/>
                </a:solidFill>
                <a:latin typeface="Arial"/>
                <a:cs typeface="Arial"/>
              </a:rPr>
              <a:t> </a:t>
            </a:r>
            <a:r>
              <a:rPr lang="nb-NO" sz="2400" dirty="0" err="1">
                <a:solidFill>
                  <a:schemeClr val="tx1"/>
                </a:solidFill>
                <a:latin typeface="Arial"/>
                <a:cs typeface="Arial"/>
              </a:rPr>
              <a:t>Iranas</a:t>
            </a:r>
            <a:r>
              <a:rPr lang="nb-NO" sz="2400" dirty="0">
                <a:solidFill>
                  <a:schemeClr val="tx1"/>
                </a:solidFill>
                <a:latin typeface="Arial"/>
                <a:cs typeface="Arial"/>
              </a:rPr>
              <a:t>, </a:t>
            </a:r>
            <a:r>
              <a:rPr lang="nb-NO" sz="2400" dirty="0" err="1">
                <a:solidFill>
                  <a:schemeClr val="tx1"/>
                </a:solidFill>
                <a:latin typeface="Arial"/>
                <a:cs typeface="Arial"/>
              </a:rPr>
              <a:t>muhto</a:t>
            </a:r>
            <a:r>
              <a:rPr lang="nb-NO" sz="2400" dirty="0">
                <a:solidFill>
                  <a:schemeClr val="tx1"/>
                </a:solidFill>
                <a:latin typeface="Arial"/>
                <a:cs typeface="Arial"/>
              </a:rPr>
              <a:t> </a:t>
            </a:r>
            <a:r>
              <a:rPr lang="nb-NO" sz="2400" dirty="0" err="1">
                <a:solidFill>
                  <a:schemeClr val="tx1"/>
                </a:solidFill>
                <a:latin typeface="Arial"/>
                <a:cs typeface="Arial"/>
              </a:rPr>
              <a:t>gii</a:t>
            </a:r>
            <a:r>
              <a:rPr lang="nb-NO" sz="2400" dirty="0">
                <a:solidFill>
                  <a:schemeClr val="tx1"/>
                </a:solidFill>
                <a:latin typeface="Arial"/>
                <a:cs typeface="Arial"/>
              </a:rPr>
              <a:t> lea </a:t>
            </a:r>
            <a:r>
              <a:rPr lang="nb-NO" sz="2400" dirty="0" err="1">
                <a:solidFill>
                  <a:schemeClr val="tx1"/>
                </a:solidFill>
                <a:latin typeface="Arial"/>
                <a:cs typeface="Arial"/>
              </a:rPr>
              <a:t>riegádan</a:t>
            </a:r>
            <a:r>
              <a:rPr lang="nb-NO" sz="2400" dirty="0">
                <a:solidFill>
                  <a:schemeClr val="tx1"/>
                </a:solidFill>
                <a:latin typeface="Arial"/>
                <a:cs typeface="Arial"/>
              </a:rPr>
              <a:t> ja </a:t>
            </a:r>
            <a:r>
              <a:rPr lang="nb-NO" sz="2400" dirty="0" err="1">
                <a:solidFill>
                  <a:schemeClr val="tx1"/>
                </a:solidFill>
                <a:latin typeface="Arial"/>
                <a:cs typeface="Arial"/>
              </a:rPr>
              <a:t>bajásšaddan</a:t>
            </a:r>
            <a:r>
              <a:rPr lang="nb-NO" sz="2400" dirty="0">
                <a:solidFill>
                  <a:schemeClr val="tx1"/>
                </a:solidFill>
                <a:latin typeface="Arial"/>
                <a:cs typeface="Arial"/>
              </a:rPr>
              <a:t> </a:t>
            </a:r>
            <a:r>
              <a:rPr lang="nb-NO" sz="2400" dirty="0" err="1">
                <a:solidFill>
                  <a:schemeClr val="tx1"/>
                </a:solidFill>
                <a:latin typeface="Arial"/>
                <a:cs typeface="Arial"/>
              </a:rPr>
              <a:t>Lillehammeris</a:t>
            </a:r>
            <a:r>
              <a:rPr lang="nb-NO" sz="2400" dirty="0">
                <a:solidFill>
                  <a:schemeClr val="tx1"/>
                </a:solidFill>
                <a:latin typeface="Arial"/>
                <a:cs typeface="Arial"/>
              </a:rPr>
              <a:t>. Son </a:t>
            </a:r>
            <a:r>
              <a:rPr lang="nb-NO" sz="2400" dirty="0" err="1">
                <a:solidFill>
                  <a:schemeClr val="tx1"/>
                </a:solidFill>
                <a:latin typeface="Arial"/>
                <a:cs typeface="Arial"/>
              </a:rPr>
              <a:t>oasálastá</a:t>
            </a:r>
            <a:r>
              <a:rPr lang="nb-NO" sz="2400" dirty="0">
                <a:solidFill>
                  <a:schemeClr val="tx1"/>
                </a:solidFill>
                <a:latin typeface="Arial"/>
                <a:cs typeface="Arial"/>
              </a:rPr>
              <a:t> </a:t>
            </a:r>
            <a:r>
              <a:rPr lang="nb-NO" sz="2400" dirty="0" err="1">
                <a:solidFill>
                  <a:schemeClr val="tx1"/>
                </a:solidFill>
                <a:latin typeface="Arial"/>
                <a:cs typeface="Arial"/>
              </a:rPr>
              <a:t>muhtin</a:t>
            </a:r>
            <a:r>
              <a:rPr lang="nb-NO" sz="2400" dirty="0">
                <a:solidFill>
                  <a:schemeClr val="tx1"/>
                </a:solidFill>
                <a:latin typeface="Arial"/>
                <a:cs typeface="Arial"/>
              </a:rPr>
              <a:t> </a:t>
            </a:r>
            <a:r>
              <a:rPr lang="nb-NO" sz="2400" dirty="0" err="1">
                <a:solidFill>
                  <a:schemeClr val="tx1"/>
                </a:solidFill>
                <a:latin typeface="Arial"/>
                <a:cs typeface="Arial"/>
              </a:rPr>
              <a:t>lágideamis</a:t>
            </a:r>
            <a:r>
              <a:rPr lang="nb-NO" sz="2400" dirty="0">
                <a:solidFill>
                  <a:schemeClr val="tx1"/>
                </a:solidFill>
                <a:latin typeface="Arial"/>
                <a:cs typeface="Arial"/>
              </a:rPr>
              <a:t> </a:t>
            </a:r>
            <a:r>
              <a:rPr lang="nb-NO" sz="2400" dirty="0" err="1">
                <a:solidFill>
                  <a:schemeClr val="tx1"/>
                </a:solidFill>
                <a:latin typeface="Arial"/>
                <a:cs typeface="Arial"/>
              </a:rPr>
              <a:t>báikkálaš</a:t>
            </a:r>
            <a:r>
              <a:rPr lang="nb-NO" sz="2400" dirty="0">
                <a:solidFill>
                  <a:schemeClr val="tx1"/>
                </a:solidFill>
                <a:latin typeface="Arial"/>
                <a:cs typeface="Arial"/>
              </a:rPr>
              <a:t> </a:t>
            </a:r>
            <a:r>
              <a:rPr lang="nb-NO" sz="2400" dirty="0" err="1">
                <a:solidFill>
                  <a:schemeClr val="tx1"/>
                </a:solidFill>
                <a:latin typeface="Arial"/>
                <a:cs typeface="Arial"/>
              </a:rPr>
              <a:t>girjerádjosis</a:t>
            </a:r>
            <a:r>
              <a:rPr lang="nb-NO" sz="2400" dirty="0">
                <a:solidFill>
                  <a:schemeClr val="tx1"/>
                </a:solidFill>
                <a:latin typeface="Arial"/>
                <a:cs typeface="Arial"/>
              </a:rPr>
              <a:t>, ja </a:t>
            </a:r>
            <a:r>
              <a:rPr lang="nb-NO" sz="2400" dirty="0" err="1">
                <a:solidFill>
                  <a:schemeClr val="tx1"/>
                </a:solidFill>
                <a:latin typeface="Arial"/>
                <a:cs typeface="Arial"/>
              </a:rPr>
              <a:t>muhtin</a:t>
            </a:r>
            <a:r>
              <a:rPr lang="nb-NO" sz="2400" dirty="0">
                <a:solidFill>
                  <a:schemeClr val="tx1"/>
                </a:solidFill>
                <a:latin typeface="Arial"/>
                <a:cs typeface="Arial"/>
              </a:rPr>
              <a:t> </a:t>
            </a:r>
            <a:r>
              <a:rPr lang="nb-NO" sz="2400" dirty="0" err="1">
                <a:solidFill>
                  <a:schemeClr val="tx1"/>
                </a:solidFill>
                <a:latin typeface="Arial"/>
                <a:cs typeface="Arial"/>
              </a:rPr>
              <a:t>amas</a:t>
            </a:r>
            <a:r>
              <a:rPr lang="nb-NO" sz="2400" dirty="0">
                <a:solidFill>
                  <a:schemeClr val="tx1"/>
                </a:solidFill>
                <a:latin typeface="Arial"/>
                <a:cs typeface="Arial"/>
              </a:rPr>
              <a:t> </a:t>
            </a:r>
            <a:r>
              <a:rPr lang="nb-NO" sz="2400" dirty="0" err="1">
                <a:solidFill>
                  <a:schemeClr val="tx1"/>
                </a:solidFill>
                <a:latin typeface="Arial"/>
                <a:cs typeface="Arial"/>
              </a:rPr>
              <a:t>nissonolmmoš</a:t>
            </a:r>
            <a:r>
              <a:rPr lang="nb-NO" sz="2400" dirty="0">
                <a:solidFill>
                  <a:schemeClr val="tx1"/>
                </a:solidFill>
                <a:latin typeface="Arial"/>
                <a:cs typeface="Arial"/>
              </a:rPr>
              <a:t> </a:t>
            </a:r>
            <a:r>
              <a:rPr lang="nb-NO" sz="2400" dirty="0" err="1">
                <a:solidFill>
                  <a:schemeClr val="tx1"/>
                </a:solidFill>
                <a:latin typeface="Arial"/>
                <a:cs typeface="Arial"/>
              </a:rPr>
              <a:t>muitala</a:t>
            </a:r>
            <a:r>
              <a:rPr lang="nb-NO" sz="2400" dirty="0">
                <a:solidFill>
                  <a:schemeClr val="tx1"/>
                </a:solidFill>
                <a:latin typeface="Arial"/>
                <a:cs typeface="Arial"/>
              </a:rPr>
              <a:t> </a:t>
            </a:r>
            <a:r>
              <a:rPr lang="nb-NO" sz="2400" dirty="0" err="1">
                <a:solidFill>
                  <a:schemeClr val="tx1"/>
                </a:solidFill>
                <a:latin typeface="Arial"/>
                <a:cs typeface="Arial"/>
              </a:rPr>
              <a:t>sutnje</a:t>
            </a:r>
            <a:r>
              <a:rPr lang="nb-NO" sz="2400" dirty="0">
                <a:solidFill>
                  <a:schemeClr val="tx1"/>
                </a:solidFill>
                <a:latin typeface="Arial"/>
                <a:cs typeface="Arial"/>
              </a:rPr>
              <a:t> man </a:t>
            </a:r>
            <a:r>
              <a:rPr lang="nb-NO" sz="2400" dirty="0" err="1">
                <a:solidFill>
                  <a:schemeClr val="tx1"/>
                </a:solidFill>
                <a:latin typeface="Arial"/>
                <a:cs typeface="Arial"/>
              </a:rPr>
              <a:t>buorre</a:t>
            </a:r>
            <a:r>
              <a:rPr lang="nb-NO" sz="2400" dirty="0">
                <a:solidFill>
                  <a:schemeClr val="tx1"/>
                </a:solidFill>
                <a:latin typeface="Arial"/>
                <a:cs typeface="Arial"/>
              </a:rPr>
              <a:t> </a:t>
            </a:r>
            <a:r>
              <a:rPr lang="nb-NO" sz="2400" dirty="0" err="1">
                <a:solidFill>
                  <a:schemeClr val="tx1"/>
                </a:solidFill>
                <a:latin typeface="Arial"/>
                <a:cs typeface="Arial"/>
              </a:rPr>
              <a:t>dárogiel</a:t>
            </a:r>
            <a:r>
              <a:rPr lang="nb-NO" sz="2400" dirty="0">
                <a:solidFill>
                  <a:schemeClr val="tx1"/>
                </a:solidFill>
                <a:latin typeface="Arial"/>
                <a:cs typeface="Arial"/>
              </a:rPr>
              <a:t> </a:t>
            </a:r>
            <a:r>
              <a:rPr lang="nb-NO" sz="2400" dirty="0" err="1">
                <a:solidFill>
                  <a:schemeClr val="tx1"/>
                </a:solidFill>
                <a:latin typeface="Arial"/>
                <a:cs typeface="Arial"/>
              </a:rPr>
              <a:t>suopman</a:t>
            </a:r>
            <a:r>
              <a:rPr lang="nb-NO" sz="2400" dirty="0">
                <a:solidFill>
                  <a:schemeClr val="tx1"/>
                </a:solidFill>
                <a:latin typeface="Arial"/>
                <a:cs typeface="Arial"/>
              </a:rPr>
              <a:t> sus lea.</a:t>
            </a:r>
          </a:p>
        </p:txBody>
      </p:sp>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5" name="Rektangel 4">
            <a:extLst>
              <a:ext uri="{FF2B5EF4-FFF2-40B4-BE49-F238E27FC236}">
                <a16:creationId xmlns:a16="http://schemas.microsoft.com/office/drawing/2014/main" id="{B8B5861F-1973-2745-B4DC-FF1F63A931EC}"/>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dirty="0" err="1">
                <a:solidFill>
                  <a:schemeClr val="tx2"/>
                </a:solidFill>
                <a:latin typeface="Arial" panose="020B0604020202020204" pitchFamily="34" charset="0"/>
                <a:cs typeface="Arial" panose="020B0604020202020204" pitchFamily="34" charset="0"/>
              </a:rPr>
              <a:t>Rasisma</a:t>
            </a:r>
            <a:r>
              <a:rPr lang="nb-NO" sz="1600" b="1" dirty="0">
                <a:solidFill>
                  <a:schemeClr val="tx2"/>
                </a:solidFill>
                <a:latin typeface="Arial" panose="020B0604020202020204" pitchFamily="34" charset="0"/>
                <a:cs typeface="Arial" panose="020B0604020202020204" pitchFamily="34" charset="0"/>
              </a:rPr>
              <a:t> ja </a:t>
            </a:r>
            <a:r>
              <a:rPr lang="nb-NO" sz="1600" b="1" dirty="0" err="1">
                <a:solidFill>
                  <a:schemeClr val="tx2"/>
                </a:solidFill>
                <a:latin typeface="Arial" panose="020B0604020202020204" pitchFamily="34" charset="0"/>
                <a:cs typeface="Arial" panose="020B0604020202020204" pitchFamily="34" charset="0"/>
              </a:rPr>
              <a:t>vealaheapmi</a:t>
            </a:r>
            <a:endParaRPr lang="nb-NO" sz="1600" b="1" dirty="0">
              <a:solidFill>
                <a:schemeClr val="tx2"/>
              </a:solidFill>
              <a:latin typeface="Arial" panose="020B0604020202020204" pitchFamily="34" charset="0"/>
              <a:cs typeface="Arial" panose="020B0604020202020204" pitchFamily="34" charset="0"/>
            </a:endParaRPr>
          </a:p>
        </p:txBody>
      </p:sp>
      <p:sp>
        <p:nvSpPr>
          <p:cNvPr id="6" name="Rektangel 5">
            <a:extLst>
              <a:ext uri="{FF2B5EF4-FFF2-40B4-BE49-F238E27FC236}">
                <a16:creationId xmlns:a16="http://schemas.microsoft.com/office/drawing/2014/main" id="{F6392499-850C-323A-4ED5-9AC0E5B0410F}"/>
              </a:ext>
            </a:extLst>
          </p:cNvPr>
          <p:cNvSpPr/>
          <p:nvPr/>
        </p:nvSpPr>
        <p:spPr>
          <a:xfrm>
            <a:off x="3048000" y="5125303"/>
            <a:ext cx="6096000" cy="830997"/>
          </a:xfrm>
          <a:prstGeom prst="rect">
            <a:avLst/>
          </a:prstGeom>
        </p:spPr>
        <p:txBody>
          <a:bodyPr>
            <a:spAutoFit/>
          </a:bodyPr>
          <a:lstStyle/>
          <a:p>
            <a:pPr algn="ctr"/>
            <a:r>
              <a:rPr lang="nb-NO" sz="2400" b="1" dirty="0" err="1">
                <a:cs typeface="Arial"/>
              </a:rPr>
              <a:t>Movt</a:t>
            </a:r>
            <a:r>
              <a:rPr lang="nb-NO" sz="2400" b="1" dirty="0">
                <a:cs typeface="Arial"/>
              </a:rPr>
              <a:t> </a:t>
            </a:r>
            <a:r>
              <a:rPr lang="nb-NO" sz="2400" b="1" dirty="0" err="1">
                <a:cs typeface="Arial"/>
              </a:rPr>
              <a:t>sáhttá</a:t>
            </a:r>
            <a:r>
              <a:rPr lang="nb-NO" sz="2400" b="1" dirty="0">
                <a:cs typeface="Arial"/>
              </a:rPr>
              <a:t> “</a:t>
            </a:r>
            <a:r>
              <a:rPr lang="nb-NO" sz="2400" b="1" dirty="0" err="1">
                <a:cs typeface="Arial"/>
              </a:rPr>
              <a:t>Miryam</a:t>
            </a:r>
            <a:r>
              <a:rPr lang="nb-NO" sz="2400" b="1" dirty="0">
                <a:cs typeface="Arial"/>
              </a:rPr>
              <a:t>” </a:t>
            </a:r>
            <a:r>
              <a:rPr lang="nb-NO" sz="2400" b="1" dirty="0" err="1">
                <a:cs typeface="Arial"/>
              </a:rPr>
              <a:t>vásihan</a:t>
            </a:r>
            <a:r>
              <a:rPr lang="nb-NO" sz="2400" b="1" dirty="0">
                <a:cs typeface="Arial"/>
              </a:rPr>
              <a:t> su </a:t>
            </a:r>
            <a:r>
              <a:rPr lang="nb-NO" sz="2400" b="1" dirty="0" err="1">
                <a:cs typeface="Arial"/>
              </a:rPr>
              <a:t>kommentára</a:t>
            </a:r>
            <a:r>
              <a:rPr lang="nb-NO" sz="2400" b="1" dirty="0">
                <a:cs typeface="Arial"/>
              </a:rPr>
              <a:t>?</a:t>
            </a:r>
            <a:endParaRPr lang="nb-NO" sz="2000" b="1" dirty="0"/>
          </a:p>
        </p:txBody>
      </p:sp>
      <p:pic>
        <p:nvPicPr>
          <p:cNvPr id="19" name="Bilde 18" descr="Et bilde som inneholder mørk, natthimmel&#10;&#10;Automatisk generert beskrivelse">
            <a:extLst>
              <a:ext uri="{FF2B5EF4-FFF2-40B4-BE49-F238E27FC236}">
                <a16:creationId xmlns:a16="http://schemas.microsoft.com/office/drawing/2014/main" id="{D308D800-7629-EDE3-E0B5-98098D448ABC}"/>
              </a:ext>
            </a:extLst>
          </p:cNvPr>
          <p:cNvPicPr>
            <a:picLocks noChangeAspect="1"/>
          </p:cNvPicPr>
          <p:nvPr/>
        </p:nvPicPr>
        <p:blipFill>
          <a:blip r:embed="rId3"/>
          <a:stretch>
            <a:fillRect/>
          </a:stretch>
        </p:blipFill>
        <p:spPr>
          <a:xfrm>
            <a:off x="10929391" y="5790114"/>
            <a:ext cx="944285" cy="786904"/>
          </a:xfrm>
          <a:prstGeom prst="rect">
            <a:avLst/>
          </a:prstGeom>
        </p:spPr>
      </p:pic>
      <p:sp>
        <p:nvSpPr>
          <p:cNvPr id="20" name="Tittel 5">
            <a:extLst>
              <a:ext uri="{FF2B5EF4-FFF2-40B4-BE49-F238E27FC236}">
                <a16:creationId xmlns:a16="http://schemas.microsoft.com/office/drawing/2014/main" id="{18BAB507-86BB-8D92-CE4E-D0B470CF9D70}"/>
              </a:ext>
            </a:extLst>
          </p:cNvPr>
          <p:cNvSpPr txBox="1">
            <a:spLocks/>
          </p:cNvSpPr>
          <p:nvPr/>
        </p:nvSpPr>
        <p:spPr>
          <a:xfrm>
            <a:off x="3660581" y="901700"/>
            <a:ext cx="4870838" cy="977536"/>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dirty="0">
                <a:latin typeface="+mj-lt"/>
              </a:rPr>
              <a:t>CASE / DÁHPÁHUSOVDAMEARKA</a:t>
            </a:r>
          </a:p>
        </p:txBody>
      </p:sp>
      <p:pic>
        <p:nvPicPr>
          <p:cNvPr id="7" name="Bilde 6">
            <a:extLst>
              <a:ext uri="{FF2B5EF4-FFF2-40B4-BE49-F238E27FC236}">
                <a16:creationId xmlns:a16="http://schemas.microsoft.com/office/drawing/2014/main" id="{E39AC899-D576-2A77-2424-F47465D97740}"/>
              </a:ext>
            </a:extLst>
          </p:cNvPr>
          <p:cNvPicPr>
            <a:picLocks noChangeAspect="1"/>
          </p:cNvPicPr>
          <p:nvPr/>
        </p:nvPicPr>
        <p:blipFill>
          <a:blip r:embed="rId4"/>
          <a:stretch>
            <a:fillRect/>
          </a:stretch>
        </p:blipFill>
        <p:spPr>
          <a:xfrm>
            <a:off x="1086009" y="4319393"/>
            <a:ext cx="1532399" cy="2116170"/>
          </a:xfrm>
          <a:prstGeom prst="rect">
            <a:avLst/>
          </a:prstGeom>
        </p:spPr>
      </p:pic>
    </p:spTree>
    <p:extLst>
      <p:ext uri="{BB962C8B-B14F-4D97-AF65-F5344CB8AC3E}">
        <p14:creationId xmlns:p14="http://schemas.microsoft.com/office/powerpoint/2010/main" val="2927522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ssholder for innhold 2">
            <a:extLst>
              <a:ext uri="{FF2B5EF4-FFF2-40B4-BE49-F238E27FC236}">
                <a16:creationId xmlns:a16="http://schemas.microsoft.com/office/drawing/2014/main" id="{95C701BC-8DEE-AA44-A233-968273C61A87}"/>
              </a:ext>
            </a:extLst>
          </p:cNvPr>
          <p:cNvSpPr txBox="1">
            <a:spLocks/>
          </p:cNvSpPr>
          <p:nvPr/>
        </p:nvSpPr>
        <p:spPr>
          <a:xfrm>
            <a:off x="2670716" y="2272864"/>
            <a:ext cx="6850568" cy="231227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b-NO" sz="2400" dirty="0">
                <a:solidFill>
                  <a:schemeClr val="tx1"/>
                </a:solidFill>
                <a:latin typeface="Arial"/>
                <a:cs typeface="Arial"/>
              </a:rPr>
              <a:t>«Sara» lea 25 </a:t>
            </a:r>
            <a:r>
              <a:rPr lang="nb-NO" sz="2400" dirty="0" err="1">
                <a:solidFill>
                  <a:schemeClr val="tx1"/>
                </a:solidFill>
                <a:latin typeface="Arial"/>
                <a:cs typeface="Arial"/>
              </a:rPr>
              <a:t>jahkásaš</a:t>
            </a:r>
            <a:r>
              <a:rPr lang="nb-NO" sz="2400" dirty="0">
                <a:solidFill>
                  <a:schemeClr val="tx1"/>
                </a:solidFill>
                <a:latin typeface="Arial"/>
                <a:cs typeface="Arial"/>
              </a:rPr>
              <a:t> </a:t>
            </a:r>
            <a:r>
              <a:rPr lang="nb-NO" sz="2400" dirty="0" err="1">
                <a:solidFill>
                  <a:schemeClr val="tx1"/>
                </a:solidFill>
                <a:latin typeface="Arial"/>
                <a:cs typeface="Arial"/>
              </a:rPr>
              <a:t>nissonolmmoš</a:t>
            </a:r>
            <a:r>
              <a:rPr lang="nb-NO" sz="2400" dirty="0">
                <a:solidFill>
                  <a:schemeClr val="tx1"/>
                </a:solidFill>
                <a:latin typeface="Arial"/>
                <a:cs typeface="Arial"/>
              </a:rPr>
              <a:t> </a:t>
            </a:r>
            <a:r>
              <a:rPr lang="nb-NO" sz="2400" dirty="0" err="1">
                <a:solidFill>
                  <a:schemeClr val="tx1"/>
                </a:solidFill>
                <a:latin typeface="Arial"/>
                <a:cs typeface="Arial"/>
              </a:rPr>
              <a:t>geas</a:t>
            </a:r>
            <a:r>
              <a:rPr lang="nb-NO" sz="2400" dirty="0">
                <a:solidFill>
                  <a:schemeClr val="tx1"/>
                </a:solidFill>
                <a:latin typeface="Arial"/>
                <a:cs typeface="Arial"/>
              </a:rPr>
              <a:t> lea </a:t>
            </a:r>
            <a:r>
              <a:rPr lang="nb-NO" sz="2400" dirty="0" err="1">
                <a:solidFill>
                  <a:schemeClr val="tx1"/>
                </a:solidFill>
                <a:latin typeface="Arial"/>
                <a:cs typeface="Arial"/>
              </a:rPr>
              <a:t>somalialaš</a:t>
            </a:r>
            <a:r>
              <a:rPr lang="nb-NO" sz="2400" dirty="0">
                <a:solidFill>
                  <a:schemeClr val="tx1"/>
                </a:solidFill>
                <a:latin typeface="Arial"/>
                <a:cs typeface="Arial"/>
              </a:rPr>
              <a:t> </a:t>
            </a:r>
            <a:r>
              <a:rPr lang="nb-NO" sz="2400" dirty="0" err="1">
                <a:solidFill>
                  <a:schemeClr val="tx1"/>
                </a:solidFill>
                <a:latin typeface="Arial"/>
                <a:cs typeface="Arial"/>
              </a:rPr>
              <a:t>duogáš</a:t>
            </a:r>
            <a:r>
              <a:rPr lang="nb-NO" sz="2400" dirty="0">
                <a:solidFill>
                  <a:schemeClr val="tx1"/>
                </a:solidFill>
                <a:latin typeface="Arial"/>
                <a:cs typeface="Arial"/>
              </a:rPr>
              <a:t>. Son </a:t>
            </a:r>
            <a:r>
              <a:rPr lang="nb-NO" sz="2400" dirty="0" err="1">
                <a:solidFill>
                  <a:schemeClr val="tx1"/>
                </a:solidFill>
                <a:latin typeface="Arial"/>
                <a:cs typeface="Arial"/>
              </a:rPr>
              <a:t>manná</a:t>
            </a:r>
            <a:r>
              <a:rPr lang="nb-NO" sz="2400" dirty="0">
                <a:solidFill>
                  <a:schemeClr val="tx1"/>
                </a:solidFill>
                <a:latin typeface="Arial"/>
                <a:cs typeface="Arial"/>
              </a:rPr>
              <a:t> </a:t>
            </a:r>
            <a:r>
              <a:rPr lang="nb-NO" sz="2400" dirty="0" err="1">
                <a:solidFill>
                  <a:schemeClr val="tx1"/>
                </a:solidFill>
                <a:latin typeface="Arial"/>
                <a:cs typeface="Arial"/>
              </a:rPr>
              <a:t>sihkarvuođadárkkistusa</a:t>
            </a:r>
            <a:r>
              <a:rPr lang="nb-NO" sz="2400" dirty="0">
                <a:solidFill>
                  <a:schemeClr val="tx1"/>
                </a:solidFill>
                <a:latin typeface="Arial"/>
                <a:cs typeface="Arial"/>
              </a:rPr>
              <a:t> </a:t>
            </a:r>
            <a:r>
              <a:rPr lang="nb-NO" sz="2400" dirty="0" err="1">
                <a:solidFill>
                  <a:schemeClr val="tx1"/>
                </a:solidFill>
                <a:latin typeface="Arial"/>
                <a:cs typeface="Arial"/>
              </a:rPr>
              <a:t>čađa</a:t>
            </a:r>
            <a:r>
              <a:rPr lang="nb-NO" sz="2400" dirty="0">
                <a:solidFill>
                  <a:schemeClr val="tx1"/>
                </a:solidFill>
                <a:latin typeface="Arial"/>
                <a:cs typeface="Arial"/>
              </a:rPr>
              <a:t> </a:t>
            </a:r>
            <a:r>
              <a:rPr lang="nb-NO" sz="2400" dirty="0" err="1">
                <a:solidFill>
                  <a:schemeClr val="tx1"/>
                </a:solidFill>
                <a:latin typeface="Arial"/>
                <a:cs typeface="Arial"/>
              </a:rPr>
              <a:t>Gardermoenis</a:t>
            </a:r>
            <a:r>
              <a:rPr lang="nb-NO" sz="2400" dirty="0">
                <a:solidFill>
                  <a:schemeClr val="tx1"/>
                </a:solidFill>
                <a:latin typeface="Arial"/>
                <a:cs typeface="Arial"/>
              </a:rPr>
              <a:t>, ja </a:t>
            </a:r>
            <a:r>
              <a:rPr lang="nb-NO" sz="2400" dirty="0" err="1">
                <a:solidFill>
                  <a:schemeClr val="tx1"/>
                </a:solidFill>
                <a:latin typeface="Arial"/>
                <a:cs typeface="Arial"/>
              </a:rPr>
              <a:t>dorvofákta</a:t>
            </a:r>
            <a:r>
              <a:rPr lang="nb-NO" sz="2400" dirty="0">
                <a:solidFill>
                  <a:schemeClr val="tx1"/>
                </a:solidFill>
                <a:latin typeface="Arial"/>
                <a:cs typeface="Arial"/>
              </a:rPr>
              <a:t> </a:t>
            </a:r>
            <a:r>
              <a:rPr lang="nb-NO" sz="2400" dirty="0" err="1">
                <a:solidFill>
                  <a:schemeClr val="tx1"/>
                </a:solidFill>
                <a:latin typeface="Arial"/>
                <a:cs typeface="Arial"/>
              </a:rPr>
              <a:t>dáhttu</a:t>
            </a:r>
            <a:r>
              <a:rPr lang="nb-NO" sz="2400" dirty="0">
                <a:solidFill>
                  <a:schemeClr val="tx1"/>
                </a:solidFill>
                <a:latin typeface="Arial"/>
                <a:cs typeface="Arial"/>
              </a:rPr>
              <a:t> su </a:t>
            </a:r>
            <a:r>
              <a:rPr lang="nb-NO" sz="2400" dirty="0" err="1">
                <a:solidFill>
                  <a:schemeClr val="tx1"/>
                </a:solidFill>
                <a:latin typeface="Arial"/>
                <a:cs typeface="Arial"/>
              </a:rPr>
              <a:t>váldit</a:t>
            </a:r>
            <a:r>
              <a:rPr lang="nb-NO" sz="2400" dirty="0">
                <a:solidFill>
                  <a:schemeClr val="tx1"/>
                </a:solidFill>
                <a:latin typeface="Arial"/>
                <a:cs typeface="Arial"/>
              </a:rPr>
              <a:t> </a:t>
            </a:r>
            <a:r>
              <a:rPr lang="nb-NO" sz="2400" dirty="0" err="1">
                <a:solidFill>
                  <a:schemeClr val="tx1"/>
                </a:solidFill>
                <a:latin typeface="Arial"/>
                <a:cs typeface="Arial"/>
              </a:rPr>
              <a:t>eret</a:t>
            </a:r>
            <a:r>
              <a:rPr lang="nb-NO" sz="2400" dirty="0">
                <a:solidFill>
                  <a:schemeClr val="tx1"/>
                </a:solidFill>
                <a:latin typeface="Arial"/>
                <a:cs typeface="Arial"/>
              </a:rPr>
              <a:t> </a:t>
            </a:r>
            <a:r>
              <a:rPr lang="nb-NO" sz="2400" dirty="0" err="1">
                <a:solidFill>
                  <a:schemeClr val="tx1"/>
                </a:solidFill>
                <a:latin typeface="Arial"/>
                <a:cs typeface="Arial"/>
              </a:rPr>
              <a:t>hijaba</a:t>
            </a:r>
            <a:r>
              <a:rPr lang="nb-NO" sz="2400" dirty="0">
                <a:solidFill>
                  <a:schemeClr val="tx1"/>
                </a:solidFill>
                <a:latin typeface="Arial"/>
                <a:cs typeface="Arial"/>
              </a:rPr>
              <a:t> </a:t>
            </a:r>
            <a:r>
              <a:rPr lang="nb-NO" sz="2400" dirty="0" err="1">
                <a:solidFill>
                  <a:schemeClr val="tx1"/>
                </a:solidFill>
                <a:latin typeface="Arial"/>
                <a:cs typeface="Arial"/>
              </a:rPr>
              <a:t>almmolaččat</a:t>
            </a:r>
            <a:r>
              <a:rPr lang="nb-NO" sz="2400" dirty="0">
                <a:solidFill>
                  <a:schemeClr val="tx1"/>
                </a:solidFill>
                <a:latin typeface="Arial"/>
                <a:cs typeface="Arial"/>
              </a:rPr>
              <a:t>, vai </a:t>
            </a:r>
            <a:r>
              <a:rPr lang="nb-NO" sz="2400" dirty="0" err="1">
                <a:solidFill>
                  <a:schemeClr val="tx1"/>
                </a:solidFill>
                <a:latin typeface="Arial"/>
                <a:cs typeface="Arial"/>
              </a:rPr>
              <a:t>beassá</a:t>
            </a:r>
            <a:r>
              <a:rPr lang="nb-NO" sz="2400" dirty="0">
                <a:solidFill>
                  <a:schemeClr val="tx1"/>
                </a:solidFill>
                <a:latin typeface="Arial"/>
                <a:cs typeface="Arial"/>
              </a:rPr>
              <a:t> </a:t>
            </a:r>
            <a:r>
              <a:rPr lang="nb-NO" sz="2400" dirty="0" err="1">
                <a:solidFill>
                  <a:schemeClr val="tx1"/>
                </a:solidFill>
                <a:latin typeface="Arial"/>
                <a:cs typeface="Arial"/>
              </a:rPr>
              <a:t>dárkileappot</a:t>
            </a:r>
            <a:r>
              <a:rPr lang="nb-NO" sz="2400" dirty="0">
                <a:solidFill>
                  <a:schemeClr val="tx1"/>
                </a:solidFill>
                <a:latin typeface="Arial"/>
                <a:cs typeface="Arial"/>
              </a:rPr>
              <a:t> </a:t>
            </a:r>
            <a:r>
              <a:rPr lang="nb-NO" sz="2400" dirty="0" err="1">
                <a:solidFill>
                  <a:schemeClr val="tx1"/>
                </a:solidFill>
                <a:latin typeface="Arial"/>
                <a:cs typeface="Arial"/>
              </a:rPr>
              <a:t>dárkkistit</a:t>
            </a:r>
            <a:r>
              <a:rPr lang="nb-NO" sz="2400" dirty="0">
                <a:solidFill>
                  <a:schemeClr val="tx1"/>
                </a:solidFill>
                <a:latin typeface="Arial"/>
                <a:cs typeface="Arial"/>
              </a:rPr>
              <a:t>.</a:t>
            </a:r>
          </a:p>
        </p:txBody>
      </p:sp>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5" name="Rektangel 4">
            <a:extLst>
              <a:ext uri="{FF2B5EF4-FFF2-40B4-BE49-F238E27FC236}">
                <a16:creationId xmlns:a16="http://schemas.microsoft.com/office/drawing/2014/main" id="{02F68FBD-7D49-EE41-BAA9-1731833CF1C5}"/>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dirty="0" err="1">
                <a:solidFill>
                  <a:schemeClr val="tx2"/>
                </a:solidFill>
                <a:latin typeface="Arial" panose="020B0604020202020204" pitchFamily="34" charset="0"/>
                <a:cs typeface="Arial" panose="020B0604020202020204" pitchFamily="34" charset="0"/>
              </a:rPr>
              <a:t>Rasisma</a:t>
            </a:r>
            <a:r>
              <a:rPr lang="nb-NO" sz="1600" b="1" dirty="0">
                <a:solidFill>
                  <a:schemeClr val="tx2"/>
                </a:solidFill>
                <a:latin typeface="Arial" panose="020B0604020202020204" pitchFamily="34" charset="0"/>
                <a:cs typeface="Arial" panose="020B0604020202020204" pitchFamily="34" charset="0"/>
              </a:rPr>
              <a:t> ja </a:t>
            </a:r>
            <a:r>
              <a:rPr lang="nb-NO" sz="1600" b="1" dirty="0" err="1">
                <a:solidFill>
                  <a:schemeClr val="tx2"/>
                </a:solidFill>
                <a:latin typeface="Arial" panose="020B0604020202020204" pitchFamily="34" charset="0"/>
                <a:cs typeface="Arial" panose="020B0604020202020204" pitchFamily="34" charset="0"/>
              </a:rPr>
              <a:t>vealaheapmi</a:t>
            </a:r>
            <a:endParaRPr lang="nb-NO" sz="1600" b="1" dirty="0">
              <a:solidFill>
                <a:schemeClr val="tx2"/>
              </a:solidFill>
              <a:latin typeface="Arial" panose="020B0604020202020204" pitchFamily="34" charset="0"/>
              <a:cs typeface="Arial" panose="020B0604020202020204" pitchFamily="34" charset="0"/>
            </a:endParaRPr>
          </a:p>
        </p:txBody>
      </p:sp>
      <p:sp>
        <p:nvSpPr>
          <p:cNvPr id="2" name="Rektangel 1">
            <a:extLst>
              <a:ext uri="{FF2B5EF4-FFF2-40B4-BE49-F238E27FC236}">
                <a16:creationId xmlns:a16="http://schemas.microsoft.com/office/drawing/2014/main" id="{C0905A10-57C5-056B-6758-366EA6AAF015}"/>
              </a:ext>
            </a:extLst>
          </p:cNvPr>
          <p:cNvSpPr/>
          <p:nvPr/>
        </p:nvSpPr>
        <p:spPr>
          <a:xfrm>
            <a:off x="3047999" y="4740548"/>
            <a:ext cx="6096000" cy="830997"/>
          </a:xfrm>
          <a:prstGeom prst="rect">
            <a:avLst/>
          </a:prstGeom>
        </p:spPr>
        <p:txBody>
          <a:bodyPr>
            <a:spAutoFit/>
          </a:bodyPr>
          <a:lstStyle/>
          <a:p>
            <a:pPr algn="ctr"/>
            <a:r>
              <a:rPr lang="nb-NO" sz="2400" b="1" dirty="0">
                <a:cs typeface="Arial"/>
              </a:rPr>
              <a:t>Man </a:t>
            </a:r>
            <a:r>
              <a:rPr lang="nb-NO" sz="2400" b="1" dirty="0" err="1">
                <a:cs typeface="Arial"/>
              </a:rPr>
              <a:t>ollu</a:t>
            </a:r>
            <a:r>
              <a:rPr lang="nb-NO" sz="2400" b="1" dirty="0">
                <a:cs typeface="Arial"/>
              </a:rPr>
              <a:t> </a:t>
            </a:r>
            <a:r>
              <a:rPr lang="nb-NO" sz="2400" b="1" dirty="0" err="1">
                <a:cs typeface="Arial"/>
              </a:rPr>
              <a:t>doaivvut</a:t>
            </a:r>
            <a:r>
              <a:rPr lang="nb-NO" sz="2400" b="1" dirty="0">
                <a:cs typeface="Arial"/>
              </a:rPr>
              <a:t> </a:t>
            </a:r>
            <a:r>
              <a:rPr lang="nb-NO" sz="2400" b="1" dirty="0" err="1">
                <a:cs typeface="Arial"/>
              </a:rPr>
              <a:t>dán</a:t>
            </a:r>
            <a:r>
              <a:rPr lang="nb-NO" sz="2400" b="1" dirty="0">
                <a:cs typeface="Arial"/>
              </a:rPr>
              <a:t> </a:t>
            </a:r>
            <a:r>
              <a:rPr lang="nb-NO" sz="2400" b="1" dirty="0" err="1">
                <a:cs typeface="Arial"/>
              </a:rPr>
              <a:t>dilálašvuođas</a:t>
            </a:r>
            <a:r>
              <a:rPr lang="nb-NO" sz="2400" b="1" dirty="0">
                <a:cs typeface="Arial"/>
              </a:rPr>
              <a:t> lea </a:t>
            </a:r>
            <a:r>
              <a:rPr lang="nb-NO" sz="2400" b="1" dirty="0" err="1">
                <a:cs typeface="Arial"/>
              </a:rPr>
              <a:t>sáhka</a:t>
            </a:r>
            <a:r>
              <a:rPr lang="nb-NO" sz="2400" b="1" dirty="0">
                <a:cs typeface="Arial"/>
              </a:rPr>
              <a:t> </a:t>
            </a:r>
            <a:r>
              <a:rPr lang="nb-NO" sz="2400" b="1" dirty="0" err="1">
                <a:cs typeface="Arial"/>
              </a:rPr>
              <a:t>sihkarvuođas</a:t>
            </a:r>
            <a:r>
              <a:rPr lang="nb-NO" sz="2400" b="1" dirty="0">
                <a:cs typeface="Arial"/>
              </a:rPr>
              <a:t>?</a:t>
            </a:r>
            <a:endParaRPr lang="nb-NO" sz="2400" dirty="0"/>
          </a:p>
        </p:txBody>
      </p:sp>
      <p:sp>
        <p:nvSpPr>
          <p:cNvPr id="18" name="Tittel 5">
            <a:extLst>
              <a:ext uri="{FF2B5EF4-FFF2-40B4-BE49-F238E27FC236}">
                <a16:creationId xmlns:a16="http://schemas.microsoft.com/office/drawing/2014/main" id="{0B8802D6-5E00-E7B7-4F24-86508565D77E}"/>
              </a:ext>
            </a:extLst>
          </p:cNvPr>
          <p:cNvSpPr txBox="1">
            <a:spLocks/>
          </p:cNvSpPr>
          <p:nvPr/>
        </p:nvSpPr>
        <p:spPr>
          <a:xfrm>
            <a:off x="3677652" y="901700"/>
            <a:ext cx="4836695" cy="901699"/>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dirty="0">
                <a:latin typeface="+mj-lt"/>
              </a:rPr>
              <a:t>CASE / DÁHPÁHUSOVDAMEARKA</a:t>
            </a:r>
          </a:p>
        </p:txBody>
      </p:sp>
    </p:spTree>
    <p:extLst>
      <p:ext uri="{BB962C8B-B14F-4D97-AF65-F5344CB8AC3E}">
        <p14:creationId xmlns:p14="http://schemas.microsoft.com/office/powerpoint/2010/main" val="4271370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7" name="Plassholder for innhold 2">
            <a:extLst>
              <a:ext uri="{FF2B5EF4-FFF2-40B4-BE49-F238E27FC236}">
                <a16:creationId xmlns:a16="http://schemas.microsoft.com/office/drawing/2014/main" id="{95C701BC-8DEE-AA44-A233-968273C61A87}"/>
              </a:ext>
            </a:extLst>
          </p:cNvPr>
          <p:cNvSpPr txBox="1">
            <a:spLocks/>
          </p:cNvSpPr>
          <p:nvPr/>
        </p:nvSpPr>
        <p:spPr>
          <a:xfrm>
            <a:off x="3703366" y="2352531"/>
            <a:ext cx="4785268" cy="215293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b-NO" sz="2400" dirty="0" err="1">
                <a:solidFill>
                  <a:schemeClr val="tx1"/>
                </a:solidFill>
                <a:latin typeface="Arial"/>
                <a:cs typeface="Arial"/>
              </a:rPr>
              <a:t>Muhtin</a:t>
            </a:r>
            <a:r>
              <a:rPr lang="nb-NO" sz="2400" dirty="0">
                <a:solidFill>
                  <a:schemeClr val="tx1"/>
                </a:solidFill>
                <a:latin typeface="Arial"/>
                <a:cs typeface="Arial"/>
              </a:rPr>
              <a:t> </a:t>
            </a:r>
            <a:r>
              <a:rPr lang="nb-NO" sz="2400" dirty="0" err="1">
                <a:solidFill>
                  <a:schemeClr val="tx1"/>
                </a:solidFill>
                <a:latin typeface="Arial"/>
                <a:cs typeface="Arial"/>
              </a:rPr>
              <a:t>nuorra</a:t>
            </a:r>
            <a:r>
              <a:rPr lang="nb-NO" sz="2400" dirty="0">
                <a:solidFill>
                  <a:schemeClr val="tx1"/>
                </a:solidFill>
                <a:latin typeface="Arial"/>
                <a:cs typeface="Arial"/>
              </a:rPr>
              <a:t> </a:t>
            </a:r>
            <a:r>
              <a:rPr lang="nb-NO" sz="2400" dirty="0" err="1">
                <a:solidFill>
                  <a:schemeClr val="tx1"/>
                </a:solidFill>
                <a:latin typeface="Arial"/>
                <a:cs typeface="Arial"/>
              </a:rPr>
              <a:t>bárdni</a:t>
            </a:r>
            <a:r>
              <a:rPr lang="nb-NO" sz="2400" dirty="0">
                <a:solidFill>
                  <a:schemeClr val="tx1"/>
                </a:solidFill>
                <a:latin typeface="Arial"/>
                <a:cs typeface="Arial"/>
              </a:rPr>
              <a:t> </a:t>
            </a:r>
            <a:r>
              <a:rPr lang="nb-NO" sz="2400" dirty="0" err="1">
                <a:solidFill>
                  <a:schemeClr val="tx1"/>
                </a:solidFill>
                <a:latin typeface="Arial"/>
                <a:cs typeface="Arial"/>
              </a:rPr>
              <a:t>bisseha</a:t>
            </a:r>
            <a:r>
              <a:rPr lang="nb-NO" sz="2400" dirty="0">
                <a:solidFill>
                  <a:schemeClr val="tx1"/>
                </a:solidFill>
                <a:latin typeface="Arial"/>
                <a:cs typeface="Arial"/>
              </a:rPr>
              <a:t> du </a:t>
            </a:r>
            <a:r>
              <a:rPr lang="nb-NO" sz="2400" dirty="0" err="1">
                <a:solidFill>
                  <a:schemeClr val="tx1"/>
                </a:solidFill>
                <a:latin typeface="Arial"/>
                <a:cs typeface="Arial"/>
              </a:rPr>
              <a:t>gáhta</a:t>
            </a:r>
            <a:r>
              <a:rPr lang="nb-NO" sz="2400" dirty="0">
                <a:solidFill>
                  <a:schemeClr val="tx1"/>
                </a:solidFill>
                <a:latin typeface="Arial"/>
                <a:cs typeface="Arial"/>
              </a:rPr>
              <a:t> </a:t>
            </a:r>
            <a:r>
              <a:rPr lang="nb-NO" sz="2400" dirty="0" err="1">
                <a:solidFill>
                  <a:schemeClr val="tx1"/>
                </a:solidFill>
                <a:latin typeface="Arial"/>
                <a:cs typeface="Arial"/>
              </a:rPr>
              <a:t>alde</a:t>
            </a:r>
            <a:r>
              <a:rPr lang="nb-NO" sz="2400" dirty="0">
                <a:solidFill>
                  <a:schemeClr val="tx1"/>
                </a:solidFill>
                <a:latin typeface="Arial"/>
                <a:cs typeface="Arial"/>
              </a:rPr>
              <a:t> ja </a:t>
            </a:r>
            <a:r>
              <a:rPr lang="nb-NO" sz="2400" dirty="0" err="1">
                <a:solidFill>
                  <a:schemeClr val="tx1"/>
                </a:solidFill>
                <a:latin typeface="Arial"/>
                <a:cs typeface="Arial"/>
              </a:rPr>
              <a:t>jearrá</a:t>
            </a:r>
            <a:r>
              <a:rPr lang="nb-NO" sz="2400" dirty="0">
                <a:solidFill>
                  <a:schemeClr val="tx1"/>
                </a:solidFill>
                <a:latin typeface="Arial"/>
                <a:cs typeface="Arial"/>
              </a:rPr>
              <a:t> jus son </a:t>
            </a:r>
            <a:r>
              <a:rPr lang="nb-NO" sz="2400" dirty="0" err="1">
                <a:solidFill>
                  <a:schemeClr val="tx1"/>
                </a:solidFill>
                <a:latin typeface="Arial"/>
                <a:cs typeface="Arial"/>
              </a:rPr>
              <a:t>sáhttá</a:t>
            </a:r>
            <a:r>
              <a:rPr lang="nb-NO" sz="2400" dirty="0">
                <a:solidFill>
                  <a:schemeClr val="tx1"/>
                </a:solidFill>
                <a:latin typeface="Arial"/>
                <a:cs typeface="Arial"/>
              </a:rPr>
              <a:t> </a:t>
            </a:r>
            <a:r>
              <a:rPr lang="nb-NO" sz="2400" dirty="0" err="1">
                <a:solidFill>
                  <a:schemeClr val="tx1"/>
                </a:solidFill>
                <a:latin typeface="Arial"/>
                <a:cs typeface="Arial"/>
              </a:rPr>
              <a:t>oažžut</a:t>
            </a:r>
            <a:r>
              <a:rPr lang="nb-NO" sz="2400" dirty="0">
                <a:solidFill>
                  <a:schemeClr val="tx1"/>
                </a:solidFill>
                <a:latin typeface="Arial"/>
                <a:cs typeface="Arial"/>
              </a:rPr>
              <a:t> </a:t>
            </a:r>
            <a:r>
              <a:rPr lang="nb-NO" sz="2400" dirty="0" err="1">
                <a:solidFill>
                  <a:schemeClr val="tx1"/>
                </a:solidFill>
                <a:latin typeface="Arial"/>
                <a:cs typeface="Arial"/>
              </a:rPr>
              <a:t>luoikkas</a:t>
            </a:r>
            <a:r>
              <a:rPr lang="nb-NO" sz="2400" dirty="0">
                <a:solidFill>
                  <a:schemeClr val="tx1"/>
                </a:solidFill>
                <a:latin typeface="Arial"/>
                <a:cs typeface="Arial"/>
              </a:rPr>
              <a:t> du </a:t>
            </a:r>
            <a:r>
              <a:rPr lang="nb-NO" sz="2400" dirty="0" err="1">
                <a:solidFill>
                  <a:schemeClr val="tx1"/>
                </a:solidFill>
                <a:latin typeface="Arial"/>
                <a:cs typeface="Arial"/>
              </a:rPr>
              <a:t>telefovnna</a:t>
            </a:r>
            <a:r>
              <a:rPr lang="nb-NO" sz="2400" dirty="0">
                <a:solidFill>
                  <a:schemeClr val="tx1"/>
                </a:solidFill>
                <a:latin typeface="Arial"/>
                <a:cs typeface="Arial"/>
              </a:rPr>
              <a:t>, </a:t>
            </a:r>
            <a:r>
              <a:rPr lang="nb-NO" sz="2400" dirty="0" err="1">
                <a:solidFill>
                  <a:schemeClr val="tx1"/>
                </a:solidFill>
                <a:latin typeface="Arial"/>
                <a:cs typeface="Arial"/>
              </a:rPr>
              <a:t>dan</a:t>
            </a:r>
            <a:r>
              <a:rPr lang="nb-NO" sz="2400" dirty="0">
                <a:solidFill>
                  <a:schemeClr val="tx1"/>
                </a:solidFill>
                <a:latin typeface="Arial"/>
                <a:cs typeface="Arial"/>
              </a:rPr>
              <a:t> </a:t>
            </a:r>
            <a:r>
              <a:rPr lang="nb-NO" sz="2400" dirty="0" err="1">
                <a:solidFill>
                  <a:schemeClr val="tx1"/>
                </a:solidFill>
                <a:latin typeface="Arial"/>
                <a:cs typeface="Arial"/>
              </a:rPr>
              <a:t>dihte</a:t>
            </a:r>
            <a:r>
              <a:rPr lang="nb-NO" sz="2400" dirty="0">
                <a:solidFill>
                  <a:schemeClr val="tx1"/>
                </a:solidFill>
                <a:latin typeface="Arial"/>
                <a:cs typeface="Arial"/>
              </a:rPr>
              <a:t> </a:t>
            </a:r>
            <a:r>
              <a:rPr lang="nb-NO" sz="2400" dirty="0" err="1">
                <a:solidFill>
                  <a:schemeClr val="tx1"/>
                </a:solidFill>
                <a:latin typeface="Arial"/>
                <a:cs typeface="Arial"/>
              </a:rPr>
              <a:t>go</a:t>
            </a:r>
            <a:r>
              <a:rPr lang="nb-NO" sz="2400" dirty="0">
                <a:solidFill>
                  <a:schemeClr val="tx1"/>
                </a:solidFill>
                <a:latin typeface="Arial"/>
                <a:cs typeface="Arial"/>
              </a:rPr>
              <a:t> su </a:t>
            </a:r>
            <a:r>
              <a:rPr lang="nb-NO" sz="2400" dirty="0" err="1">
                <a:solidFill>
                  <a:schemeClr val="tx1"/>
                </a:solidFill>
                <a:latin typeface="Arial"/>
                <a:cs typeface="Arial"/>
              </a:rPr>
              <a:t>telefovnnas</a:t>
            </a:r>
            <a:r>
              <a:rPr lang="nb-NO" sz="2400" dirty="0">
                <a:solidFill>
                  <a:schemeClr val="tx1"/>
                </a:solidFill>
                <a:latin typeface="Arial"/>
                <a:cs typeface="Arial"/>
              </a:rPr>
              <a:t> lea </a:t>
            </a:r>
            <a:r>
              <a:rPr lang="nb-NO" sz="2400" dirty="0" err="1">
                <a:solidFill>
                  <a:schemeClr val="tx1"/>
                </a:solidFill>
                <a:latin typeface="Arial"/>
                <a:cs typeface="Arial"/>
              </a:rPr>
              <a:t>báhtter</a:t>
            </a:r>
            <a:r>
              <a:rPr lang="nb-NO" sz="2400" dirty="0">
                <a:solidFill>
                  <a:schemeClr val="tx1"/>
                </a:solidFill>
                <a:latin typeface="Arial"/>
                <a:cs typeface="Arial"/>
              </a:rPr>
              <a:t> </a:t>
            </a:r>
            <a:r>
              <a:rPr lang="nb-NO" sz="2400" dirty="0" err="1">
                <a:solidFill>
                  <a:schemeClr val="tx1"/>
                </a:solidFill>
                <a:latin typeface="Arial"/>
                <a:cs typeface="Arial"/>
              </a:rPr>
              <a:t>guorranan</a:t>
            </a:r>
            <a:r>
              <a:rPr lang="nb-NO" sz="2400" dirty="0">
                <a:solidFill>
                  <a:schemeClr val="tx1"/>
                </a:solidFill>
                <a:latin typeface="Arial"/>
                <a:cs typeface="Arial"/>
              </a:rPr>
              <a:t>.</a:t>
            </a:r>
          </a:p>
        </p:txBody>
      </p:sp>
      <p:sp>
        <p:nvSpPr>
          <p:cNvPr id="5" name="Rektangel 4">
            <a:extLst>
              <a:ext uri="{FF2B5EF4-FFF2-40B4-BE49-F238E27FC236}">
                <a16:creationId xmlns:a16="http://schemas.microsoft.com/office/drawing/2014/main" id="{A39E59D9-C4EA-8D47-B24B-BBD28CDDD42E}"/>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dirty="0" err="1">
                <a:solidFill>
                  <a:schemeClr val="tx2"/>
                </a:solidFill>
                <a:latin typeface="Arial" panose="020B0604020202020204" pitchFamily="34" charset="0"/>
                <a:cs typeface="Arial" panose="020B0604020202020204" pitchFamily="34" charset="0"/>
              </a:rPr>
              <a:t>Rasisma</a:t>
            </a:r>
            <a:r>
              <a:rPr lang="nb-NO" sz="1600" b="1" dirty="0">
                <a:solidFill>
                  <a:schemeClr val="tx2"/>
                </a:solidFill>
                <a:latin typeface="Arial" panose="020B0604020202020204" pitchFamily="34" charset="0"/>
                <a:cs typeface="Arial" panose="020B0604020202020204" pitchFamily="34" charset="0"/>
              </a:rPr>
              <a:t> ja </a:t>
            </a:r>
            <a:r>
              <a:rPr lang="nb-NO" sz="1600" b="1" dirty="0" err="1">
                <a:solidFill>
                  <a:schemeClr val="tx2"/>
                </a:solidFill>
                <a:latin typeface="Arial" panose="020B0604020202020204" pitchFamily="34" charset="0"/>
                <a:cs typeface="Arial" panose="020B0604020202020204" pitchFamily="34" charset="0"/>
              </a:rPr>
              <a:t>vealaheapmi</a:t>
            </a:r>
            <a:endParaRPr lang="nb-NO" sz="1600" b="1" dirty="0">
              <a:solidFill>
                <a:schemeClr val="tx2"/>
              </a:solidFill>
              <a:latin typeface="Arial" panose="020B0604020202020204" pitchFamily="34" charset="0"/>
              <a:cs typeface="Arial" panose="020B0604020202020204" pitchFamily="34" charset="0"/>
            </a:endParaRPr>
          </a:p>
        </p:txBody>
      </p:sp>
      <p:pic>
        <p:nvPicPr>
          <p:cNvPr id="3" name="Bilde 2">
            <a:extLst>
              <a:ext uri="{FF2B5EF4-FFF2-40B4-BE49-F238E27FC236}">
                <a16:creationId xmlns:a16="http://schemas.microsoft.com/office/drawing/2014/main" id="{118EF28A-49F8-3787-AEFE-4F1332B07643}"/>
              </a:ext>
            </a:extLst>
          </p:cNvPr>
          <p:cNvPicPr>
            <a:picLocks noChangeAspect="1"/>
          </p:cNvPicPr>
          <p:nvPr/>
        </p:nvPicPr>
        <p:blipFill>
          <a:blip r:embed="rId3"/>
          <a:stretch>
            <a:fillRect/>
          </a:stretch>
        </p:blipFill>
        <p:spPr>
          <a:xfrm>
            <a:off x="9144000" y="2142144"/>
            <a:ext cx="2190709" cy="2152938"/>
          </a:xfrm>
          <a:prstGeom prst="rect">
            <a:avLst/>
          </a:prstGeom>
        </p:spPr>
      </p:pic>
      <p:sp>
        <p:nvSpPr>
          <p:cNvPr id="10" name="Rektangel 9">
            <a:extLst>
              <a:ext uri="{FF2B5EF4-FFF2-40B4-BE49-F238E27FC236}">
                <a16:creationId xmlns:a16="http://schemas.microsoft.com/office/drawing/2014/main" id="{A4561909-362D-57E9-3EE3-79987C29F14D}"/>
              </a:ext>
            </a:extLst>
          </p:cNvPr>
          <p:cNvSpPr/>
          <p:nvPr/>
        </p:nvSpPr>
        <p:spPr>
          <a:xfrm>
            <a:off x="3048000" y="4662979"/>
            <a:ext cx="6096000" cy="461665"/>
          </a:xfrm>
          <a:prstGeom prst="rect">
            <a:avLst/>
          </a:prstGeom>
        </p:spPr>
        <p:txBody>
          <a:bodyPr>
            <a:spAutoFit/>
          </a:bodyPr>
          <a:lstStyle/>
          <a:p>
            <a:pPr algn="ctr"/>
            <a:r>
              <a:rPr lang="nb-NO" sz="2400" b="1" dirty="0" err="1">
                <a:cs typeface="Arial"/>
              </a:rPr>
              <a:t>Luoikkat</a:t>
            </a:r>
            <a:r>
              <a:rPr lang="nb-NO" sz="2400" b="1" dirty="0">
                <a:cs typeface="Arial"/>
              </a:rPr>
              <a:t> </a:t>
            </a:r>
            <a:r>
              <a:rPr lang="nb-NO" sz="2400" b="1" dirty="0" err="1">
                <a:cs typeface="Arial"/>
              </a:rPr>
              <a:t>go</a:t>
            </a:r>
            <a:r>
              <a:rPr lang="nb-NO" sz="2400" b="1" dirty="0">
                <a:cs typeface="Arial"/>
              </a:rPr>
              <a:t> </a:t>
            </a:r>
            <a:r>
              <a:rPr lang="nb-NO" sz="2400" b="1" dirty="0" err="1">
                <a:cs typeface="Arial"/>
              </a:rPr>
              <a:t>sutnje</a:t>
            </a:r>
            <a:r>
              <a:rPr lang="nb-NO" sz="2400" b="1" dirty="0">
                <a:cs typeface="Arial"/>
              </a:rPr>
              <a:t> </a:t>
            </a:r>
            <a:r>
              <a:rPr lang="nb-NO" sz="2400" b="1" dirty="0" err="1">
                <a:cs typeface="Arial"/>
              </a:rPr>
              <a:t>telefovnna</a:t>
            </a:r>
            <a:r>
              <a:rPr lang="nb-NO" sz="2400" b="1" dirty="0">
                <a:cs typeface="Arial"/>
              </a:rPr>
              <a:t>?</a:t>
            </a:r>
          </a:p>
        </p:txBody>
      </p:sp>
      <p:sp>
        <p:nvSpPr>
          <p:cNvPr id="2" name="Tittel 5">
            <a:extLst>
              <a:ext uri="{FF2B5EF4-FFF2-40B4-BE49-F238E27FC236}">
                <a16:creationId xmlns:a16="http://schemas.microsoft.com/office/drawing/2014/main" id="{CC47ED7D-B5C5-5606-78A7-8E036AF4FBDD}"/>
              </a:ext>
            </a:extLst>
          </p:cNvPr>
          <p:cNvSpPr txBox="1">
            <a:spLocks/>
          </p:cNvSpPr>
          <p:nvPr/>
        </p:nvSpPr>
        <p:spPr>
          <a:xfrm>
            <a:off x="3677652" y="901700"/>
            <a:ext cx="4836695" cy="901699"/>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dirty="0">
                <a:latin typeface="+mj-lt"/>
              </a:rPr>
              <a:t>CASE / DÁHPÁHUSOVDAMEARKA</a:t>
            </a:r>
          </a:p>
        </p:txBody>
      </p:sp>
    </p:spTree>
    <p:extLst>
      <p:ext uri="{BB962C8B-B14F-4D97-AF65-F5344CB8AC3E}">
        <p14:creationId xmlns:p14="http://schemas.microsoft.com/office/powerpoint/2010/main" val="14699533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65921FB9-434C-780B-EDE7-05270DC63B6A}"/>
              </a:ext>
            </a:extLst>
          </p:cNvPr>
          <p:cNvSpPr/>
          <p:nvPr/>
        </p:nvSpPr>
        <p:spPr>
          <a:xfrm>
            <a:off x="7253441" y="2030829"/>
            <a:ext cx="3128253" cy="36555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ktangel 5">
            <a:extLst>
              <a:ext uri="{FF2B5EF4-FFF2-40B4-BE49-F238E27FC236}">
                <a16:creationId xmlns:a16="http://schemas.microsoft.com/office/drawing/2014/main" id="{2AADB7FB-0C6E-696B-52BE-9F7CCD159ACB}"/>
              </a:ext>
            </a:extLst>
          </p:cNvPr>
          <p:cNvSpPr/>
          <p:nvPr/>
        </p:nvSpPr>
        <p:spPr>
          <a:xfrm>
            <a:off x="3277136" y="2338377"/>
            <a:ext cx="4612149" cy="36555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10" name="Plassholder for innhold 2">
            <a:extLst>
              <a:ext uri="{FF2B5EF4-FFF2-40B4-BE49-F238E27FC236}">
                <a16:creationId xmlns:a16="http://schemas.microsoft.com/office/drawing/2014/main" id="{D1BD1930-AB2F-2A4A-8C02-DC82A74FC8E7}"/>
              </a:ext>
            </a:extLst>
          </p:cNvPr>
          <p:cNvSpPr>
            <a:spLocks noGrp="1"/>
          </p:cNvSpPr>
          <p:nvPr>
            <p:ph idx="1"/>
          </p:nvPr>
        </p:nvSpPr>
        <p:spPr>
          <a:xfrm>
            <a:off x="6350696" y="2480912"/>
            <a:ext cx="3847395" cy="948088"/>
          </a:xfrm>
        </p:spPr>
        <p:txBody>
          <a:bodyPr vert="horz" lIns="91440" tIns="45720" rIns="91440" bIns="45720" rtlCol="0" anchor="t">
            <a:noAutofit/>
          </a:bodyPr>
          <a:lstStyle/>
          <a:p>
            <a:pPr marL="0" indent="0" algn="ctr">
              <a:lnSpc>
                <a:spcPct val="100000"/>
              </a:lnSpc>
              <a:buNone/>
            </a:pPr>
            <a:r>
              <a:rPr lang="nb-NO" sz="2400" dirty="0">
                <a:solidFill>
                  <a:schemeClr val="tx1"/>
                </a:solidFill>
              </a:rPr>
              <a:t>“Lea </a:t>
            </a:r>
            <a:r>
              <a:rPr lang="nb-NO" sz="2400" dirty="0" err="1">
                <a:solidFill>
                  <a:schemeClr val="tx1"/>
                </a:solidFill>
              </a:rPr>
              <a:t>oba</a:t>
            </a:r>
            <a:r>
              <a:rPr lang="nb-NO" sz="2400" dirty="0">
                <a:solidFill>
                  <a:schemeClr val="tx1"/>
                </a:solidFill>
              </a:rPr>
              <a:t> </a:t>
            </a:r>
            <a:r>
              <a:rPr lang="nb-NO" sz="2400" dirty="0" err="1">
                <a:solidFill>
                  <a:schemeClr val="tx1"/>
                </a:solidFill>
              </a:rPr>
              <a:t>dábálaš</a:t>
            </a:r>
            <a:r>
              <a:rPr lang="nb-NO" sz="2400" dirty="0">
                <a:solidFill>
                  <a:schemeClr val="tx1"/>
                </a:solidFill>
              </a:rPr>
              <a:t>/</a:t>
            </a:r>
            <a:r>
              <a:rPr lang="nb-NO" sz="2400" dirty="0" err="1">
                <a:solidFill>
                  <a:schemeClr val="tx1"/>
                </a:solidFill>
              </a:rPr>
              <a:t>mihtilmas</a:t>
            </a:r>
            <a:r>
              <a:rPr lang="nb-NO" sz="2400" dirty="0">
                <a:solidFill>
                  <a:schemeClr val="tx1"/>
                </a:solidFill>
              </a:rPr>
              <a:t> </a:t>
            </a:r>
            <a:r>
              <a:rPr lang="nb-NO" sz="2400" dirty="0" err="1">
                <a:solidFill>
                  <a:schemeClr val="tx1"/>
                </a:solidFill>
              </a:rPr>
              <a:t>ahte</a:t>
            </a:r>
            <a:r>
              <a:rPr lang="nb-NO" sz="2400" dirty="0">
                <a:solidFill>
                  <a:schemeClr val="tx1"/>
                </a:solidFill>
              </a:rPr>
              <a:t> </a:t>
            </a:r>
            <a:r>
              <a:rPr lang="nb-NO" sz="2400" dirty="0" err="1">
                <a:solidFill>
                  <a:schemeClr val="tx1"/>
                </a:solidFill>
              </a:rPr>
              <a:t>norgalaš</a:t>
            </a:r>
            <a:r>
              <a:rPr lang="nb-NO" sz="2400" dirty="0">
                <a:solidFill>
                  <a:schemeClr val="tx1"/>
                </a:solidFill>
              </a:rPr>
              <a:t> lea </a:t>
            </a:r>
            <a:r>
              <a:rPr lang="nb-NO" sz="2400" dirty="0" err="1">
                <a:solidFill>
                  <a:schemeClr val="tx1"/>
                </a:solidFill>
              </a:rPr>
              <a:t>buorre</a:t>
            </a:r>
            <a:r>
              <a:rPr lang="nb-NO" sz="2400" dirty="0">
                <a:solidFill>
                  <a:schemeClr val="tx1"/>
                </a:solidFill>
              </a:rPr>
              <a:t>”</a:t>
            </a:r>
          </a:p>
          <a:p>
            <a:pPr marL="0" indent="0" algn="ctr">
              <a:lnSpc>
                <a:spcPct val="100000"/>
              </a:lnSpc>
              <a:buNone/>
            </a:pPr>
            <a:r>
              <a:rPr lang="nb-NO" sz="2400" dirty="0">
                <a:solidFill>
                  <a:schemeClr val="tx1"/>
                </a:solidFill>
              </a:rPr>
              <a:t>– Gro Harlem Brundtland, 1992</a:t>
            </a:r>
          </a:p>
        </p:txBody>
      </p:sp>
      <p:sp>
        <p:nvSpPr>
          <p:cNvPr id="5" name="Rektangel 4">
            <a:extLst>
              <a:ext uri="{FF2B5EF4-FFF2-40B4-BE49-F238E27FC236}">
                <a16:creationId xmlns:a16="http://schemas.microsoft.com/office/drawing/2014/main" id="{B56B07FB-81B9-8341-989A-B06A08E09085}"/>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dirty="0" err="1">
                <a:solidFill>
                  <a:schemeClr val="tx2"/>
                </a:solidFill>
                <a:latin typeface="Arial" panose="020B0604020202020204" pitchFamily="34" charset="0"/>
                <a:cs typeface="Arial" panose="020B0604020202020204" pitchFamily="34" charset="0"/>
              </a:rPr>
              <a:t>Rasisma</a:t>
            </a:r>
            <a:r>
              <a:rPr lang="nb-NO" sz="1600" b="1" dirty="0">
                <a:solidFill>
                  <a:schemeClr val="tx2"/>
                </a:solidFill>
                <a:latin typeface="Arial" panose="020B0604020202020204" pitchFamily="34" charset="0"/>
                <a:cs typeface="Arial" panose="020B0604020202020204" pitchFamily="34" charset="0"/>
              </a:rPr>
              <a:t> ja </a:t>
            </a:r>
            <a:r>
              <a:rPr lang="nb-NO" sz="1600" b="1" dirty="0" err="1">
                <a:solidFill>
                  <a:schemeClr val="tx2"/>
                </a:solidFill>
                <a:latin typeface="Arial" panose="020B0604020202020204" pitchFamily="34" charset="0"/>
                <a:cs typeface="Arial" panose="020B0604020202020204" pitchFamily="34" charset="0"/>
              </a:rPr>
              <a:t>vealaheapmi</a:t>
            </a:r>
            <a:endParaRPr lang="nb-NO" sz="1600" b="1" dirty="0">
              <a:solidFill>
                <a:schemeClr val="tx2"/>
              </a:solidFill>
              <a:latin typeface="Arial" panose="020B0604020202020204" pitchFamily="34" charset="0"/>
              <a:cs typeface="Arial" panose="020B0604020202020204" pitchFamily="34" charset="0"/>
            </a:endParaRPr>
          </a:p>
        </p:txBody>
      </p:sp>
      <p:sp>
        <p:nvSpPr>
          <p:cNvPr id="14" name="Tittel 5">
            <a:extLst>
              <a:ext uri="{FF2B5EF4-FFF2-40B4-BE49-F238E27FC236}">
                <a16:creationId xmlns:a16="http://schemas.microsoft.com/office/drawing/2014/main" id="{707C6A8C-CABE-2BCF-7C18-32BBCA76F4D0}"/>
              </a:ext>
            </a:extLst>
          </p:cNvPr>
          <p:cNvSpPr txBox="1">
            <a:spLocks/>
          </p:cNvSpPr>
          <p:nvPr/>
        </p:nvSpPr>
        <p:spPr>
          <a:xfrm>
            <a:off x="7364912" y="1452437"/>
            <a:ext cx="1818958"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dirty="0">
                <a:latin typeface="+mj-lt"/>
              </a:rPr>
              <a:t>SITÁHTA</a:t>
            </a:r>
          </a:p>
        </p:txBody>
      </p:sp>
      <p:sp>
        <p:nvSpPr>
          <p:cNvPr id="2" name="Rektangel 1">
            <a:extLst>
              <a:ext uri="{FF2B5EF4-FFF2-40B4-BE49-F238E27FC236}">
                <a16:creationId xmlns:a16="http://schemas.microsoft.com/office/drawing/2014/main" id="{26869552-F936-230C-26AB-DC895042C8F6}"/>
              </a:ext>
            </a:extLst>
          </p:cNvPr>
          <p:cNvSpPr/>
          <p:nvPr/>
        </p:nvSpPr>
        <p:spPr>
          <a:xfrm>
            <a:off x="6020342" y="4852659"/>
            <a:ext cx="4508097" cy="830997"/>
          </a:xfrm>
          <a:prstGeom prst="rect">
            <a:avLst/>
          </a:prstGeom>
        </p:spPr>
        <p:txBody>
          <a:bodyPr wrap="square">
            <a:spAutoFit/>
          </a:bodyPr>
          <a:lstStyle/>
          <a:p>
            <a:pPr algn="ctr"/>
            <a:r>
              <a:rPr lang="nb-NO" sz="2400" b="1" dirty="0" err="1">
                <a:cs typeface="Arial"/>
              </a:rPr>
              <a:t>Maid</a:t>
            </a:r>
            <a:r>
              <a:rPr lang="nb-NO" sz="2400" b="1" dirty="0">
                <a:cs typeface="Arial"/>
              </a:rPr>
              <a:t> </a:t>
            </a:r>
            <a:r>
              <a:rPr lang="nb-NO" sz="2400" b="1" dirty="0" err="1">
                <a:cs typeface="Arial"/>
              </a:rPr>
              <a:t>mearkkaša</a:t>
            </a:r>
            <a:r>
              <a:rPr lang="nb-NO" sz="2400" b="1" dirty="0">
                <a:cs typeface="Arial"/>
              </a:rPr>
              <a:t> </a:t>
            </a:r>
            <a:r>
              <a:rPr lang="nb-NO" sz="2400" b="1" dirty="0" err="1">
                <a:cs typeface="Arial"/>
              </a:rPr>
              <a:t>dábálaš</a:t>
            </a:r>
            <a:r>
              <a:rPr lang="nb-NO" sz="2400" b="1" dirty="0">
                <a:cs typeface="Arial"/>
              </a:rPr>
              <a:t>/</a:t>
            </a:r>
            <a:r>
              <a:rPr lang="nb-NO" sz="2400" b="1" dirty="0" err="1">
                <a:cs typeface="Arial"/>
              </a:rPr>
              <a:t>mihtilmas</a:t>
            </a:r>
            <a:r>
              <a:rPr lang="nb-NO" sz="2400" b="1" dirty="0">
                <a:cs typeface="Arial"/>
              </a:rPr>
              <a:t> </a:t>
            </a:r>
            <a:r>
              <a:rPr lang="nb-NO" sz="2400" b="1" dirty="0" err="1">
                <a:cs typeface="Arial"/>
              </a:rPr>
              <a:t>norgalaš</a:t>
            </a:r>
            <a:r>
              <a:rPr lang="nb-NO" sz="2400" b="1" dirty="0">
                <a:cs typeface="Arial"/>
              </a:rPr>
              <a:t>?</a:t>
            </a:r>
          </a:p>
        </p:txBody>
      </p:sp>
      <p:pic>
        <p:nvPicPr>
          <p:cNvPr id="7" name="Bilde 6">
            <a:extLst>
              <a:ext uri="{FF2B5EF4-FFF2-40B4-BE49-F238E27FC236}">
                <a16:creationId xmlns:a16="http://schemas.microsoft.com/office/drawing/2014/main" id="{5B5AAB4D-E252-E84C-A2E0-20303B5DD04D}"/>
              </a:ext>
            </a:extLst>
          </p:cNvPr>
          <p:cNvPicPr>
            <a:picLocks noChangeAspect="1"/>
          </p:cNvPicPr>
          <p:nvPr/>
        </p:nvPicPr>
        <p:blipFill rotWithShape="1">
          <a:blip r:embed="rId3">
            <a:alphaModFix/>
          </a:blip>
          <a:srcRect l="29820" r="11017" b="15060"/>
          <a:stretch/>
        </p:blipFill>
        <p:spPr>
          <a:xfrm>
            <a:off x="1587903" y="1719137"/>
            <a:ext cx="4087037" cy="4178410"/>
          </a:xfrm>
          <a:prstGeom prst="rect">
            <a:avLst/>
          </a:prstGeom>
        </p:spPr>
      </p:pic>
      <p:sp>
        <p:nvSpPr>
          <p:cNvPr id="11" name="Rektangel 10">
            <a:extLst>
              <a:ext uri="{FF2B5EF4-FFF2-40B4-BE49-F238E27FC236}">
                <a16:creationId xmlns:a16="http://schemas.microsoft.com/office/drawing/2014/main" id="{41D40F2B-A458-CE58-EBC7-BD2099115E36}"/>
              </a:ext>
            </a:extLst>
          </p:cNvPr>
          <p:cNvSpPr/>
          <p:nvPr/>
        </p:nvSpPr>
        <p:spPr>
          <a:xfrm>
            <a:off x="3000066" y="5897789"/>
            <a:ext cx="795411" cy="248466"/>
          </a:xfrm>
          <a:prstGeom prst="rect">
            <a:avLst/>
          </a:prstGeom>
        </p:spPr>
        <p:txBody>
          <a:bodyPr wrap="none">
            <a:spAutoFit/>
          </a:bodyPr>
          <a:lstStyle/>
          <a:p>
            <a:pPr algn="ctr">
              <a:lnSpc>
                <a:spcPct val="110000"/>
              </a:lnSpc>
            </a:pPr>
            <a:r>
              <a:rPr lang="nb-NO" sz="1000" i="1">
                <a:latin typeface="Arial" panose="020B0604020202020204" pitchFamily="34" charset="0"/>
                <a:cs typeface="Arial" panose="020B0604020202020204" pitchFamily="34" charset="0"/>
              </a:rPr>
              <a:t>© snl 2020</a:t>
            </a:r>
          </a:p>
        </p:txBody>
      </p:sp>
    </p:spTree>
    <p:extLst>
      <p:ext uri="{BB962C8B-B14F-4D97-AF65-F5344CB8AC3E}">
        <p14:creationId xmlns:p14="http://schemas.microsoft.com/office/powerpoint/2010/main" val="19841370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ktangel 16">
            <a:extLst>
              <a:ext uri="{FF2B5EF4-FFF2-40B4-BE49-F238E27FC236}">
                <a16:creationId xmlns:a16="http://schemas.microsoft.com/office/drawing/2014/main" id="{FC08C75A-ADEB-B835-1D46-721D333CFA4A}"/>
              </a:ext>
            </a:extLst>
          </p:cNvPr>
          <p:cNvSpPr/>
          <p:nvPr/>
        </p:nvSpPr>
        <p:spPr>
          <a:xfrm>
            <a:off x="7917093" y="2516892"/>
            <a:ext cx="3174977" cy="28160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ktangel 14">
            <a:extLst>
              <a:ext uri="{FF2B5EF4-FFF2-40B4-BE49-F238E27FC236}">
                <a16:creationId xmlns:a16="http://schemas.microsoft.com/office/drawing/2014/main" id="{57D52BE0-58AF-91B4-B903-34650173C740}"/>
              </a:ext>
            </a:extLst>
          </p:cNvPr>
          <p:cNvSpPr/>
          <p:nvPr/>
        </p:nvSpPr>
        <p:spPr>
          <a:xfrm>
            <a:off x="3000066" y="1439930"/>
            <a:ext cx="5587343" cy="47652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10" name="Plassholder for innhold 2">
            <a:extLst>
              <a:ext uri="{FF2B5EF4-FFF2-40B4-BE49-F238E27FC236}">
                <a16:creationId xmlns:a16="http://schemas.microsoft.com/office/drawing/2014/main" id="{D1BD1930-AB2F-2A4A-8C02-DC82A74FC8E7}"/>
              </a:ext>
            </a:extLst>
          </p:cNvPr>
          <p:cNvSpPr>
            <a:spLocks noGrp="1"/>
          </p:cNvSpPr>
          <p:nvPr>
            <p:ph idx="1"/>
          </p:nvPr>
        </p:nvSpPr>
        <p:spPr>
          <a:xfrm>
            <a:off x="5571286" y="1804010"/>
            <a:ext cx="6032246" cy="3425342"/>
          </a:xfrm>
        </p:spPr>
        <p:txBody>
          <a:bodyPr vert="horz" lIns="91440" tIns="45720" rIns="91440" bIns="45720" rtlCol="0" anchor="t">
            <a:noAutofit/>
          </a:bodyPr>
          <a:lstStyle/>
          <a:p>
            <a:pPr marL="0" indent="0" algn="ctr">
              <a:lnSpc>
                <a:spcPct val="100000"/>
              </a:lnSpc>
              <a:buNone/>
            </a:pPr>
            <a:r>
              <a:rPr lang="nb-NO" sz="2400" dirty="0">
                <a:solidFill>
                  <a:schemeClr val="tx1"/>
                </a:solidFill>
                <a:latin typeface="Arial"/>
                <a:cs typeface="Arial"/>
              </a:rPr>
              <a:t>“</a:t>
            </a:r>
            <a:r>
              <a:rPr lang="nb-NO" sz="2400" dirty="0" err="1">
                <a:solidFill>
                  <a:schemeClr val="tx1"/>
                </a:solidFill>
                <a:latin typeface="Arial"/>
                <a:cs typeface="Arial"/>
              </a:rPr>
              <a:t>Diehtemeahttunvuohta</a:t>
            </a:r>
            <a:r>
              <a:rPr lang="nb-NO" sz="2400" dirty="0">
                <a:solidFill>
                  <a:schemeClr val="tx1"/>
                </a:solidFill>
                <a:latin typeface="Arial"/>
                <a:cs typeface="Arial"/>
              </a:rPr>
              <a:t> ja </a:t>
            </a:r>
            <a:r>
              <a:rPr lang="nb-NO" sz="2400" dirty="0" err="1">
                <a:solidFill>
                  <a:schemeClr val="tx1"/>
                </a:solidFill>
                <a:latin typeface="Arial"/>
                <a:cs typeface="Arial"/>
              </a:rPr>
              <a:t>ovdagáttut</a:t>
            </a:r>
            <a:r>
              <a:rPr lang="nb-NO" sz="2400" dirty="0">
                <a:solidFill>
                  <a:schemeClr val="tx1"/>
                </a:solidFill>
                <a:latin typeface="Arial"/>
                <a:cs typeface="Arial"/>
              </a:rPr>
              <a:t> </a:t>
            </a:r>
            <a:r>
              <a:rPr lang="nb-NO" sz="2400" dirty="0" err="1">
                <a:solidFill>
                  <a:schemeClr val="tx1"/>
                </a:solidFill>
                <a:latin typeface="Arial"/>
                <a:cs typeface="Arial"/>
              </a:rPr>
              <a:t>leat</a:t>
            </a:r>
            <a:r>
              <a:rPr lang="nb-NO" sz="2400" dirty="0">
                <a:solidFill>
                  <a:schemeClr val="tx1"/>
                </a:solidFill>
                <a:latin typeface="Arial"/>
                <a:cs typeface="Arial"/>
              </a:rPr>
              <a:t> </a:t>
            </a:r>
            <a:r>
              <a:rPr lang="nb-NO" sz="2400" dirty="0" err="1">
                <a:solidFill>
                  <a:schemeClr val="tx1"/>
                </a:solidFill>
                <a:latin typeface="Arial"/>
                <a:cs typeface="Arial"/>
              </a:rPr>
              <a:t>eaktun</a:t>
            </a:r>
            <a:r>
              <a:rPr lang="nb-NO" sz="2400" dirty="0">
                <a:solidFill>
                  <a:schemeClr val="tx1"/>
                </a:solidFill>
                <a:latin typeface="Arial"/>
                <a:cs typeface="Arial"/>
              </a:rPr>
              <a:t> </a:t>
            </a:r>
            <a:r>
              <a:rPr lang="nb-NO" sz="2400" dirty="0" err="1">
                <a:solidFill>
                  <a:schemeClr val="tx1"/>
                </a:solidFill>
                <a:latin typeface="Arial"/>
                <a:cs typeface="Arial"/>
              </a:rPr>
              <a:t>propagándii</a:t>
            </a:r>
            <a:r>
              <a:rPr lang="nb-NO" sz="2400" dirty="0">
                <a:solidFill>
                  <a:schemeClr val="tx1"/>
                </a:solidFill>
                <a:latin typeface="Arial"/>
                <a:cs typeface="Arial"/>
              </a:rPr>
              <a:t>. Min </a:t>
            </a:r>
            <a:r>
              <a:rPr lang="nb-NO" sz="2400" dirty="0" err="1">
                <a:solidFill>
                  <a:schemeClr val="tx1"/>
                </a:solidFill>
                <a:latin typeface="Arial"/>
                <a:cs typeface="Arial"/>
              </a:rPr>
              <a:t>áigumuš</a:t>
            </a:r>
            <a:r>
              <a:rPr lang="nb-NO" sz="2400" dirty="0">
                <a:solidFill>
                  <a:schemeClr val="tx1"/>
                </a:solidFill>
                <a:latin typeface="Arial"/>
                <a:cs typeface="Arial"/>
              </a:rPr>
              <a:t> lea </a:t>
            </a:r>
            <a:r>
              <a:rPr lang="nb-NO" sz="2400" dirty="0" err="1">
                <a:solidFill>
                  <a:schemeClr val="tx1"/>
                </a:solidFill>
                <a:latin typeface="Arial"/>
                <a:cs typeface="Arial"/>
              </a:rPr>
              <a:t>dan</a:t>
            </a:r>
            <a:r>
              <a:rPr lang="nb-NO" sz="2400" dirty="0">
                <a:solidFill>
                  <a:schemeClr val="tx1"/>
                </a:solidFill>
                <a:latin typeface="Arial"/>
                <a:cs typeface="Arial"/>
              </a:rPr>
              <a:t> </a:t>
            </a:r>
            <a:r>
              <a:rPr lang="nb-NO" sz="2400" dirty="0" err="1">
                <a:solidFill>
                  <a:schemeClr val="tx1"/>
                </a:solidFill>
                <a:latin typeface="Arial"/>
                <a:cs typeface="Arial"/>
              </a:rPr>
              <a:t>dihte</a:t>
            </a:r>
            <a:r>
              <a:rPr lang="nb-NO" sz="2400" dirty="0">
                <a:solidFill>
                  <a:schemeClr val="tx1"/>
                </a:solidFill>
                <a:latin typeface="Arial"/>
                <a:cs typeface="Arial"/>
              </a:rPr>
              <a:t> dustet </a:t>
            </a:r>
            <a:r>
              <a:rPr lang="nb-NO" sz="2400" dirty="0" err="1">
                <a:solidFill>
                  <a:schemeClr val="tx1"/>
                </a:solidFill>
                <a:latin typeface="Arial"/>
                <a:cs typeface="Arial"/>
              </a:rPr>
              <a:t>diehtemeahttunvuođa</a:t>
            </a:r>
            <a:r>
              <a:rPr lang="nb-NO" sz="2400" dirty="0">
                <a:solidFill>
                  <a:schemeClr val="tx1"/>
                </a:solidFill>
                <a:latin typeface="Arial"/>
                <a:cs typeface="Arial"/>
              </a:rPr>
              <a:t> </a:t>
            </a:r>
            <a:r>
              <a:rPr lang="nb-NO" sz="2400" dirty="0" err="1">
                <a:solidFill>
                  <a:schemeClr val="tx1"/>
                </a:solidFill>
                <a:latin typeface="Arial"/>
                <a:cs typeface="Arial"/>
              </a:rPr>
              <a:t>dieđuin</a:t>
            </a:r>
            <a:r>
              <a:rPr lang="nb-NO" sz="2400" dirty="0">
                <a:solidFill>
                  <a:schemeClr val="tx1"/>
                </a:solidFill>
                <a:latin typeface="Arial"/>
                <a:cs typeface="Arial"/>
              </a:rPr>
              <a:t>, </a:t>
            </a:r>
            <a:r>
              <a:rPr lang="nb-NO" sz="2400" dirty="0" err="1">
                <a:solidFill>
                  <a:schemeClr val="tx1"/>
                </a:solidFill>
                <a:latin typeface="Arial"/>
                <a:cs typeface="Arial"/>
              </a:rPr>
              <a:t>ovdagáttuid</a:t>
            </a:r>
            <a:r>
              <a:rPr lang="nb-NO" sz="2400" dirty="0">
                <a:solidFill>
                  <a:schemeClr val="tx1"/>
                </a:solidFill>
                <a:latin typeface="Arial"/>
                <a:cs typeface="Arial"/>
              </a:rPr>
              <a:t> </a:t>
            </a:r>
            <a:r>
              <a:rPr lang="nb-NO" sz="2400" dirty="0" err="1">
                <a:solidFill>
                  <a:schemeClr val="tx1"/>
                </a:solidFill>
                <a:latin typeface="Arial"/>
                <a:cs typeface="Arial"/>
              </a:rPr>
              <a:t>gierdevašvuođain</a:t>
            </a:r>
            <a:r>
              <a:rPr lang="nb-NO" sz="2400" dirty="0">
                <a:solidFill>
                  <a:schemeClr val="tx1"/>
                </a:solidFill>
                <a:latin typeface="Arial"/>
                <a:cs typeface="Arial"/>
              </a:rPr>
              <a:t> ja </a:t>
            </a:r>
            <a:r>
              <a:rPr lang="nb-NO" sz="2400" dirty="0" err="1">
                <a:solidFill>
                  <a:schemeClr val="tx1"/>
                </a:solidFill>
                <a:latin typeface="Arial"/>
                <a:cs typeface="Arial"/>
              </a:rPr>
              <a:t>olgguštuvvon</a:t>
            </a:r>
            <a:r>
              <a:rPr lang="nb-NO" sz="2400" dirty="0">
                <a:solidFill>
                  <a:schemeClr val="tx1"/>
                </a:solidFill>
                <a:latin typeface="Arial"/>
                <a:cs typeface="Arial"/>
              </a:rPr>
              <a:t> </a:t>
            </a:r>
            <a:r>
              <a:rPr lang="nb-NO" sz="2400" dirty="0" err="1">
                <a:solidFill>
                  <a:schemeClr val="tx1"/>
                </a:solidFill>
                <a:latin typeface="Arial"/>
                <a:cs typeface="Arial"/>
              </a:rPr>
              <a:t>olbmuid</a:t>
            </a:r>
            <a:r>
              <a:rPr lang="nb-NO" sz="2400" dirty="0">
                <a:solidFill>
                  <a:schemeClr val="tx1"/>
                </a:solidFill>
                <a:latin typeface="Arial"/>
                <a:cs typeface="Arial"/>
              </a:rPr>
              <a:t> </a:t>
            </a:r>
            <a:r>
              <a:rPr lang="nb-NO" sz="2400" dirty="0" err="1">
                <a:solidFill>
                  <a:schemeClr val="tx1"/>
                </a:solidFill>
                <a:latin typeface="Arial"/>
                <a:cs typeface="Arial"/>
              </a:rPr>
              <a:t>árvvasvuođain</a:t>
            </a:r>
            <a:r>
              <a:rPr lang="nb-NO" sz="2400" dirty="0">
                <a:solidFill>
                  <a:schemeClr val="tx1"/>
                </a:solidFill>
                <a:latin typeface="Arial"/>
                <a:cs typeface="Arial"/>
              </a:rPr>
              <a:t>. </a:t>
            </a:r>
            <a:r>
              <a:rPr lang="nb-NO" sz="2400" dirty="0" err="1">
                <a:solidFill>
                  <a:schemeClr val="tx1"/>
                </a:solidFill>
                <a:latin typeface="Arial"/>
                <a:cs typeface="Arial"/>
              </a:rPr>
              <a:t>Rasisma</a:t>
            </a:r>
            <a:r>
              <a:rPr lang="nb-NO" sz="2400" dirty="0">
                <a:solidFill>
                  <a:schemeClr val="tx1"/>
                </a:solidFill>
                <a:latin typeface="Arial"/>
                <a:cs typeface="Arial"/>
              </a:rPr>
              <a:t> </a:t>
            </a:r>
            <a:r>
              <a:rPr lang="nb-NO" sz="2400" dirty="0" err="1">
                <a:solidFill>
                  <a:schemeClr val="tx1"/>
                </a:solidFill>
                <a:latin typeface="Arial"/>
                <a:cs typeface="Arial"/>
              </a:rPr>
              <a:t>sáhttá</a:t>
            </a:r>
            <a:r>
              <a:rPr lang="nb-NO" sz="2400" dirty="0">
                <a:solidFill>
                  <a:schemeClr val="tx1"/>
                </a:solidFill>
                <a:latin typeface="Arial"/>
                <a:cs typeface="Arial"/>
              </a:rPr>
              <a:t> ja </a:t>
            </a:r>
            <a:r>
              <a:rPr lang="nb-NO" sz="2400" dirty="0" err="1">
                <a:solidFill>
                  <a:schemeClr val="tx1"/>
                </a:solidFill>
                <a:latin typeface="Arial"/>
                <a:cs typeface="Arial"/>
              </a:rPr>
              <a:t>boahtá</a:t>
            </a:r>
            <a:r>
              <a:rPr lang="nb-NO" sz="2400" dirty="0">
                <a:solidFill>
                  <a:schemeClr val="tx1"/>
                </a:solidFill>
                <a:latin typeface="Arial"/>
                <a:cs typeface="Arial"/>
              </a:rPr>
              <a:t> </a:t>
            </a:r>
            <a:r>
              <a:rPr lang="nb-NO" sz="2400" dirty="0" err="1">
                <a:solidFill>
                  <a:schemeClr val="tx1"/>
                </a:solidFill>
                <a:latin typeface="Arial"/>
                <a:cs typeface="Arial"/>
              </a:rPr>
              <a:t>duššindahkkot</a:t>
            </a:r>
            <a:r>
              <a:rPr lang="nb-NO" sz="2400" dirty="0">
                <a:solidFill>
                  <a:schemeClr val="tx1"/>
                </a:solidFill>
                <a:latin typeface="Arial"/>
                <a:cs typeface="Arial"/>
              </a:rPr>
              <a:t>”</a:t>
            </a:r>
          </a:p>
          <a:p>
            <a:pPr marL="0" indent="0" algn="ctr">
              <a:lnSpc>
                <a:spcPct val="100000"/>
              </a:lnSpc>
              <a:buNone/>
            </a:pPr>
            <a:endParaRPr lang="nb-NO" dirty="0">
              <a:solidFill>
                <a:schemeClr val="tx1"/>
              </a:solidFill>
              <a:latin typeface="Arial"/>
              <a:cs typeface="Arial"/>
            </a:endParaRPr>
          </a:p>
          <a:p>
            <a:pPr marL="0" indent="0" algn="ctr">
              <a:lnSpc>
                <a:spcPct val="100000"/>
              </a:lnSpc>
              <a:buNone/>
            </a:pPr>
            <a:r>
              <a:rPr lang="nb-NO" dirty="0">
                <a:solidFill>
                  <a:schemeClr val="tx1"/>
                </a:solidFill>
                <a:latin typeface="Arial"/>
                <a:cs typeface="Arial"/>
              </a:rPr>
              <a:t>– Kofi Annan, </a:t>
            </a:r>
            <a:r>
              <a:rPr lang="nb-NO" dirty="0" err="1">
                <a:solidFill>
                  <a:schemeClr val="tx1"/>
                </a:solidFill>
                <a:latin typeface="Arial"/>
                <a:cs typeface="Arial"/>
              </a:rPr>
              <a:t>ONa</a:t>
            </a:r>
            <a:r>
              <a:rPr lang="nb-NO" dirty="0">
                <a:solidFill>
                  <a:schemeClr val="tx1"/>
                </a:solidFill>
                <a:latin typeface="Arial"/>
                <a:cs typeface="Arial"/>
              </a:rPr>
              <a:t> </a:t>
            </a:r>
            <a:r>
              <a:rPr lang="nb-NO" dirty="0" err="1">
                <a:solidFill>
                  <a:schemeClr val="tx1"/>
                </a:solidFill>
                <a:latin typeface="Arial"/>
                <a:cs typeface="Arial"/>
              </a:rPr>
              <a:t>čihččet</a:t>
            </a:r>
            <a:r>
              <a:rPr lang="nb-NO" dirty="0">
                <a:solidFill>
                  <a:schemeClr val="tx1"/>
                </a:solidFill>
                <a:latin typeface="Arial"/>
                <a:cs typeface="Arial"/>
              </a:rPr>
              <a:t> </a:t>
            </a:r>
            <a:r>
              <a:rPr lang="nb-NO" dirty="0" err="1">
                <a:solidFill>
                  <a:schemeClr val="tx1"/>
                </a:solidFill>
                <a:latin typeface="Arial"/>
                <a:cs typeface="Arial"/>
              </a:rPr>
              <a:t>váldočálli</a:t>
            </a:r>
            <a:endParaRPr lang="nb-NO" sz="1800" dirty="0">
              <a:solidFill>
                <a:schemeClr val="tx1"/>
              </a:solidFill>
              <a:latin typeface="Arial"/>
              <a:cs typeface="Arial"/>
            </a:endParaRPr>
          </a:p>
        </p:txBody>
      </p:sp>
      <p:sp>
        <p:nvSpPr>
          <p:cNvPr id="5" name="Rektangel 4">
            <a:extLst>
              <a:ext uri="{FF2B5EF4-FFF2-40B4-BE49-F238E27FC236}">
                <a16:creationId xmlns:a16="http://schemas.microsoft.com/office/drawing/2014/main" id="{B56B07FB-81B9-8341-989A-B06A08E09085}"/>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dirty="0" err="1">
                <a:solidFill>
                  <a:schemeClr val="tx2"/>
                </a:solidFill>
                <a:latin typeface="Arial" panose="020B0604020202020204" pitchFamily="34" charset="0"/>
                <a:cs typeface="Arial" panose="020B0604020202020204" pitchFamily="34" charset="0"/>
              </a:rPr>
              <a:t>Rasisma</a:t>
            </a:r>
            <a:r>
              <a:rPr lang="nb-NO" sz="1600" b="1" dirty="0">
                <a:solidFill>
                  <a:schemeClr val="tx2"/>
                </a:solidFill>
                <a:latin typeface="Arial" panose="020B0604020202020204" pitchFamily="34" charset="0"/>
                <a:cs typeface="Arial" panose="020B0604020202020204" pitchFamily="34" charset="0"/>
              </a:rPr>
              <a:t> ja </a:t>
            </a:r>
            <a:r>
              <a:rPr lang="nb-NO" sz="1600" b="1" dirty="0" err="1">
                <a:solidFill>
                  <a:schemeClr val="tx2"/>
                </a:solidFill>
                <a:latin typeface="Arial" panose="020B0604020202020204" pitchFamily="34" charset="0"/>
                <a:cs typeface="Arial" panose="020B0604020202020204" pitchFamily="34" charset="0"/>
              </a:rPr>
              <a:t>vealaheapmi</a:t>
            </a:r>
            <a:endParaRPr lang="nb-NO" sz="1600" b="1" dirty="0">
              <a:solidFill>
                <a:schemeClr val="tx2"/>
              </a:solidFill>
              <a:latin typeface="Arial" panose="020B0604020202020204" pitchFamily="34" charset="0"/>
              <a:cs typeface="Arial" panose="020B0604020202020204" pitchFamily="34" charset="0"/>
            </a:endParaRPr>
          </a:p>
        </p:txBody>
      </p:sp>
      <p:sp>
        <p:nvSpPr>
          <p:cNvPr id="12" name="Rektangel 11">
            <a:extLst>
              <a:ext uri="{FF2B5EF4-FFF2-40B4-BE49-F238E27FC236}">
                <a16:creationId xmlns:a16="http://schemas.microsoft.com/office/drawing/2014/main" id="{DD173DC3-6BF1-E84E-B645-66F3C6AFDB1A}"/>
              </a:ext>
            </a:extLst>
          </p:cNvPr>
          <p:cNvSpPr/>
          <p:nvPr/>
        </p:nvSpPr>
        <p:spPr>
          <a:xfrm>
            <a:off x="666490" y="5506689"/>
            <a:ext cx="1835816" cy="248466"/>
          </a:xfrm>
          <a:prstGeom prst="rect">
            <a:avLst/>
          </a:prstGeom>
        </p:spPr>
        <p:txBody>
          <a:bodyPr wrap="square">
            <a:spAutoFit/>
          </a:bodyPr>
          <a:lstStyle/>
          <a:p>
            <a:pPr algn="ctr">
              <a:lnSpc>
                <a:spcPct val="110000"/>
              </a:lnSpc>
            </a:pPr>
            <a:r>
              <a:rPr lang="nb-NO" sz="1000" i="1">
                <a:latin typeface="Arial" panose="020B0604020202020204" pitchFamily="34" charset="0"/>
                <a:cs typeface="Arial" panose="020B0604020202020204" pitchFamily="34" charset="0"/>
              </a:rPr>
              <a:t>© snl 2020</a:t>
            </a:r>
          </a:p>
        </p:txBody>
      </p:sp>
      <p:sp>
        <p:nvSpPr>
          <p:cNvPr id="2" name="Rektangel 1">
            <a:extLst>
              <a:ext uri="{FF2B5EF4-FFF2-40B4-BE49-F238E27FC236}">
                <a16:creationId xmlns:a16="http://schemas.microsoft.com/office/drawing/2014/main" id="{26869552-F936-230C-26AB-DC895042C8F6}"/>
              </a:ext>
            </a:extLst>
          </p:cNvPr>
          <p:cNvSpPr/>
          <p:nvPr/>
        </p:nvSpPr>
        <p:spPr>
          <a:xfrm>
            <a:off x="5606214" y="5511300"/>
            <a:ext cx="5962389" cy="461665"/>
          </a:xfrm>
          <a:prstGeom prst="rect">
            <a:avLst/>
          </a:prstGeom>
        </p:spPr>
        <p:txBody>
          <a:bodyPr wrap="square">
            <a:spAutoFit/>
          </a:bodyPr>
          <a:lstStyle/>
          <a:p>
            <a:pPr algn="ctr"/>
            <a:r>
              <a:rPr lang="nb-NO" sz="2400" b="1" dirty="0">
                <a:cs typeface="Calibri" panose="020F0502020204030204" pitchFamily="34" charset="0"/>
              </a:rPr>
              <a:t>Mo </a:t>
            </a:r>
            <a:r>
              <a:rPr lang="nb-NO" sz="2400" b="1" dirty="0" err="1">
                <a:cs typeface="Calibri" panose="020F0502020204030204" pitchFamily="34" charset="0"/>
              </a:rPr>
              <a:t>ipmirdat</a:t>
            </a:r>
            <a:r>
              <a:rPr lang="nb-NO" sz="2400" b="1" dirty="0">
                <a:cs typeface="Calibri" panose="020F0502020204030204" pitchFamily="34" charset="0"/>
              </a:rPr>
              <a:t> </a:t>
            </a:r>
            <a:r>
              <a:rPr lang="nb-NO" sz="2400" b="1" dirty="0" err="1">
                <a:cs typeface="Calibri" panose="020F0502020204030204" pitchFamily="34" charset="0"/>
              </a:rPr>
              <a:t>dán</a:t>
            </a:r>
            <a:r>
              <a:rPr lang="nb-NO" sz="2400" b="1" dirty="0">
                <a:cs typeface="Calibri" panose="020F0502020204030204" pitchFamily="34" charset="0"/>
              </a:rPr>
              <a:t> </a:t>
            </a:r>
            <a:r>
              <a:rPr lang="nb-NO" sz="2400" b="1" dirty="0" err="1">
                <a:cs typeface="Calibri" panose="020F0502020204030204" pitchFamily="34" charset="0"/>
              </a:rPr>
              <a:t>čuoččuhusa</a:t>
            </a:r>
            <a:r>
              <a:rPr lang="nb-NO" sz="2400" b="1" dirty="0">
                <a:cs typeface="Calibri" panose="020F0502020204030204" pitchFamily="34" charset="0"/>
              </a:rPr>
              <a:t>?</a:t>
            </a:r>
          </a:p>
        </p:txBody>
      </p:sp>
      <p:pic>
        <p:nvPicPr>
          <p:cNvPr id="16" name="Bilde 15">
            <a:extLst>
              <a:ext uri="{FF2B5EF4-FFF2-40B4-BE49-F238E27FC236}">
                <a16:creationId xmlns:a16="http://schemas.microsoft.com/office/drawing/2014/main" id="{537E419B-32BF-F916-F5B5-EE5EFF76B3F0}"/>
              </a:ext>
            </a:extLst>
          </p:cNvPr>
          <p:cNvPicPr>
            <a:picLocks noChangeAspect="1"/>
          </p:cNvPicPr>
          <p:nvPr/>
        </p:nvPicPr>
        <p:blipFill rotWithShape="1">
          <a:blip r:embed="rId3">
            <a:alphaModFix/>
          </a:blip>
          <a:srcRect l="22915" r="22915" b="13963"/>
          <a:stretch/>
        </p:blipFill>
        <p:spPr>
          <a:xfrm>
            <a:off x="1288333" y="1539530"/>
            <a:ext cx="3867833" cy="3954303"/>
          </a:xfrm>
          <a:prstGeom prst="rect">
            <a:avLst/>
          </a:prstGeom>
        </p:spPr>
      </p:pic>
      <p:sp>
        <p:nvSpPr>
          <p:cNvPr id="3" name="Tittel 5">
            <a:extLst>
              <a:ext uri="{FF2B5EF4-FFF2-40B4-BE49-F238E27FC236}">
                <a16:creationId xmlns:a16="http://schemas.microsoft.com/office/drawing/2014/main" id="{7C300C8A-4CC7-EFDF-B60B-F17C6206C5D3}"/>
              </a:ext>
            </a:extLst>
          </p:cNvPr>
          <p:cNvSpPr txBox="1">
            <a:spLocks/>
          </p:cNvSpPr>
          <p:nvPr/>
        </p:nvSpPr>
        <p:spPr>
          <a:xfrm>
            <a:off x="7677930" y="1006129"/>
            <a:ext cx="1818958"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dirty="0">
                <a:latin typeface="+mj-lt"/>
              </a:rPr>
              <a:t>SITÁHTA</a:t>
            </a:r>
          </a:p>
        </p:txBody>
      </p:sp>
    </p:spTree>
    <p:extLst>
      <p:ext uri="{BB962C8B-B14F-4D97-AF65-F5344CB8AC3E}">
        <p14:creationId xmlns:p14="http://schemas.microsoft.com/office/powerpoint/2010/main" val="14780810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7" name="Plassholder for innhold 2">
            <a:extLst>
              <a:ext uri="{FF2B5EF4-FFF2-40B4-BE49-F238E27FC236}">
                <a16:creationId xmlns:a16="http://schemas.microsoft.com/office/drawing/2014/main" id="{95C701BC-8DEE-AA44-A233-968273C61A87}"/>
              </a:ext>
            </a:extLst>
          </p:cNvPr>
          <p:cNvSpPr txBox="1">
            <a:spLocks/>
          </p:cNvSpPr>
          <p:nvPr/>
        </p:nvSpPr>
        <p:spPr>
          <a:xfrm>
            <a:off x="3723904" y="2505300"/>
            <a:ext cx="4744190" cy="215300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None/>
            </a:pPr>
            <a:r>
              <a:rPr lang="nb-NO" sz="2500" b="1" dirty="0">
                <a:solidFill>
                  <a:schemeClr val="tx1"/>
                </a:solidFill>
                <a:latin typeface="Arial"/>
                <a:cs typeface="Arial"/>
              </a:rPr>
              <a:t>Abubakar Hussain</a:t>
            </a:r>
          </a:p>
          <a:p>
            <a:pPr marL="0" indent="0" algn="ctr">
              <a:lnSpc>
                <a:spcPct val="100000"/>
              </a:lnSpc>
              <a:buNone/>
            </a:pPr>
            <a:r>
              <a:rPr lang="nb-NO" sz="2400" dirty="0">
                <a:solidFill>
                  <a:schemeClr val="tx1"/>
                </a:solidFill>
                <a:latin typeface="Arial"/>
                <a:cs typeface="Arial"/>
              </a:rPr>
              <a:t>“Dalle </a:t>
            </a:r>
            <a:r>
              <a:rPr lang="nb-NO" sz="2400" dirty="0" err="1">
                <a:solidFill>
                  <a:schemeClr val="tx1"/>
                </a:solidFill>
                <a:latin typeface="Arial"/>
                <a:cs typeface="Arial"/>
              </a:rPr>
              <a:t>go</a:t>
            </a:r>
            <a:r>
              <a:rPr lang="nb-NO" sz="2400" dirty="0">
                <a:solidFill>
                  <a:schemeClr val="tx1"/>
                </a:solidFill>
                <a:latin typeface="Arial"/>
                <a:cs typeface="Arial"/>
              </a:rPr>
              <a:t> </a:t>
            </a:r>
            <a:r>
              <a:rPr lang="nb-NO" sz="2400" dirty="0" err="1">
                <a:solidFill>
                  <a:schemeClr val="tx1"/>
                </a:solidFill>
                <a:latin typeface="Arial"/>
                <a:cs typeface="Arial"/>
              </a:rPr>
              <a:t>ledjen</a:t>
            </a:r>
            <a:r>
              <a:rPr lang="nb-NO" sz="2400" dirty="0">
                <a:solidFill>
                  <a:schemeClr val="tx1"/>
                </a:solidFill>
                <a:latin typeface="Arial"/>
                <a:cs typeface="Arial"/>
              </a:rPr>
              <a:t> </a:t>
            </a:r>
            <a:r>
              <a:rPr lang="nb-NO" sz="2400" dirty="0" err="1">
                <a:solidFill>
                  <a:schemeClr val="tx1"/>
                </a:solidFill>
                <a:latin typeface="Arial"/>
                <a:cs typeface="Arial"/>
              </a:rPr>
              <a:t>čieža</a:t>
            </a:r>
            <a:r>
              <a:rPr lang="nb-NO" sz="2400" dirty="0">
                <a:solidFill>
                  <a:schemeClr val="tx1"/>
                </a:solidFill>
                <a:latin typeface="Arial"/>
                <a:cs typeface="Arial"/>
              </a:rPr>
              <a:t> </a:t>
            </a:r>
            <a:r>
              <a:rPr lang="nb-NO" sz="2400" dirty="0" err="1">
                <a:solidFill>
                  <a:schemeClr val="tx1"/>
                </a:solidFill>
                <a:latin typeface="Arial"/>
                <a:cs typeface="Arial"/>
              </a:rPr>
              <a:t>jahkásaš</a:t>
            </a:r>
            <a:r>
              <a:rPr lang="nb-NO" sz="2400" dirty="0">
                <a:solidFill>
                  <a:schemeClr val="tx1"/>
                </a:solidFill>
                <a:latin typeface="Arial"/>
                <a:cs typeface="Arial"/>
              </a:rPr>
              <a:t>, de </a:t>
            </a:r>
            <a:r>
              <a:rPr lang="nb-NO" sz="2400" dirty="0" err="1">
                <a:solidFill>
                  <a:schemeClr val="tx1"/>
                </a:solidFill>
                <a:latin typeface="Arial"/>
                <a:cs typeface="Arial"/>
              </a:rPr>
              <a:t>bovdejin</a:t>
            </a:r>
            <a:r>
              <a:rPr lang="nb-NO" sz="2400" dirty="0">
                <a:solidFill>
                  <a:schemeClr val="tx1"/>
                </a:solidFill>
                <a:latin typeface="Arial"/>
                <a:cs typeface="Arial"/>
              </a:rPr>
              <a:t> olles </a:t>
            </a:r>
            <a:r>
              <a:rPr lang="nb-NO" sz="2400" dirty="0" err="1">
                <a:solidFill>
                  <a:schemeClr val="tx1"/>
                </a:solidFill>
                <a:latin typeface="Arial"/>
                <a:cs typeface="Arial"/>
              </a:rPr>
              <a:t>klássa</a:t>
            </a:r>
            <a:r>
              <a:rPr lang="nb-NO" sz="2400" dirty="0">
                <a:solidFill>
                  <a:schemeClr val="tx1"/>
                </a:solidFill>
                <a:latin typeface="Arial"/>
                <a:cs typeface="Arial"/>
              </a:rPr>
              <a:t> </a:t>
            </a:r>
            <a:r>
              <a:rPr lang="nb-NO" sz="2400" dirty="0" err="1">
                <a:solidFill>
                  <a:schemeClr val="tx1"/>
                </a:solidFill>
                <a:latin typeface="Arial"/>
                <a:cs typeface="Arial"/>
              </a:rPr>
              <a:t>iežan</a:t>
            </a:r>
            <a:r>
              <a:rPr lang="nb-NO" sz="2400" dirty="0">
                <a:solidFill>
                  <a:schemeClr val="tx1"/>
                </a:solidFill>
                <a:latin typeface="Arial"/>
                <a:cs typeface="Arial"/>
              </a:rPr>
              <a:t> </a:t>
            </a:r>
            <a:r>
              <a:rPr lang="nb-NO" sz="2400" dirty="0" err="1">
                <a:solidFill>
                  <a:schemeClr val="tx1"/>
                </a:solidFill>
                <a:latin typeface="Arial"/>
                <a:cs typeface="Arial"/>
              </a:rPr>
              <a:t>riegádanbeaidoaluide</a:t>
            </a:r>
            <a:r>
              <a:rPr lang="nb-NO" sz="2400" dirty="0">
                <a:solidFill>
                  <a:schemeClr val="tx1"/>
                </a:solidFill>
                <a:latin typeface="Arial"/>
                <a:cs typeface="Arial"/>
              </a:rPr>
              <a:t>. </a:t>
            </a:r>
            <a:r>
              <a:rPr lang="nb-NO" sz="2400" dirty="0" err="1">
                <a:solidFill>
                  <a:schemeClr val="tx1"/>
                </a:solidFill>
                <a:latin typeface="Arial"/>
                <a:cs typeface="Arial"/>
              </a:rPr>
              <a:t>Dušše</a:t>
            </a:r>
            <a:r>
              <a:rPr lang="nb-NO" sz="2400" dirty="0">
                <a:solidFill>
                  <a:schemeClr val="tx1"/>
                </a:solidFill>
                <a:latin typeface="Arial"/>
                <a:cs typeface="Arial"/>
              </a:rPr>
              <a:t> </a:t>
            </a:r>
            <a:r>
              <a:rPr lang="nb-NO" sz="2400" dirty="0" err="1">
                <a:solidFill>
                  <a:schemeClr val="tx1"/>
                </a:solidFill>
                <a:latin typeface="Arial"/>
                <a:cs typeface="Arial"/>
              </a:rPr>
              <a:t>guovttis</a:t>
            </a:r>
            <a:r>
              <a:rPr lang="nb-NO" sz="2400" dirty="0">
                <a:solidFill>
                  <a:schemeClr val="tx1"/>
                </a:solidFill>
                <a:latin typeface="Arial"/>
                <a:cs typeface="Arial"/>
              </a:rPr>
              <a:t> </a:t>
            </a:r>
            <a:r>
              <a:rPr lang="nb-NO" sz="2400" dirty="0" err="1">
                <a:solidFill>
                  <a:schemeClr val="tx1"/>
                </a:solidFill>
                <a:latin typeface="Arial"/>
                <a:cs typeface="Arial"/>
              </a:rPr>
              <a:t>bohte</a:t>
            </a:r>
            <a:r>
              <a:rPr lang="nb-NO" sz="2400" dirty="0">
                <a:solidFill>
                  <a:schemeClr val="tx1"/>
                </a:solidFill>
                <a:latin typeface="Arial"/>
                <a:cs typeface="Arial"/>
              </a:rPr>
              <a:t>.”</a:t>
            </a:r>
          </a:p>
        </p:txBody>
      </p:sp>
      <p:sp>
        <p:nvSpPr>
          <p:cNvPr id="5" name="Rektangel 4">
            <a:extLst>
              <a:ext uri="{FF2B5EF4-FFF2-40B4-BE49-F238E27FC236}">
                <a16:creationId xmlns:a16="http://schemas.microsoft.com/office/drawing/2014/main" id="{8B0CCB3D-B8BC-1D4F-A965-0D2AA560D036}"/>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dirty="0" err="1">
                <a:solidFill>
                  <a:schemeClr val="tx2"/>
                </a:solidFill>
                <a:latin typeface="Arial" panose="020B0604020202020204" pitchFamily="34" charset="0"/>
                <a:cs typeface="Arial" panose="020B0604020202020204" pitchFamily="34" charset="0"/>
              </a:rPr>
              <a:t>Rasisma</a:t>
            </a:r>
            <a:r>
              <a:rPr lang="nb-NO" sz="1600" b="1" dirty="0">
                <a:solidFill>
                  <a:schemeClr val="tx2"/>
                </a:solidFill>
                <a:latin typeface="Arial" panose="020B0604020202020204" pitchFamily="34" charset="0"/>
                <a:cs typeface="Arial" panose="020B0604020202020204" pitchFamily="34" charset="0"/>
              </a:rPr>
              <a:t> ja </a:t>
            </a:r>
            <a:r>
              <a:rPr lang="nb-NO" sz="1600" b="1" dirty="0" err="1">
                <a:solidFill>
                  <a:schemeClr val="tx2"/>
                </a:solidFill>
                <a:latin typeface="Arial" panose="020B0604020202020204" pitchFamily="34" charset="0"/>
                <a:cs typeface="Arial" panose="020B0604020202020204" pitchFamily="34" charset="0"/>
              </a:rPr>
              <a:t>vealaheapmi</a:t>
            </a:r>
            <a:endParaRPr lang="nb-NO" sz="1600" b="1" dirty="0">
              <a:solidFill>
                <a:schemeClr val="tx2"/>
              </a:solidFill>
              <a:latin typeface="Arial" panose="020B0604020202020204" pitchFamily="34" charset="0"/>
              <a:cs typeface="Arial" panose="020B0604020202020204" pitchFamily="34" charset="0"/>
            </a:endParaRPr>
          </a:p>
        </p:txBody>
      </p:sp>
      <p:sp>
        <p:nvSpPr>
          <p:cNvPr id="10" name="Tittel 5">
            <a:extLst>
              <a:ext uri="{FF2B5EF4-FFF2-40B4-BE49-F238E27FC236}">
                <a16:creationId xmlns:a16="http://schemas.microsoft.com/office/drawing/2014/main" id="{94F95C4B-7683-456A-EA65-B558E9274CDB}"/>
              </a:ext>
            </a:extLst>
          </p:cNvPr>
          <p:cNvSpPr txBox="1">
            <a:spLocks/>
          </p:cNvSpPr>
          <p:nvPr/>
        </p:nvSpPr>
        <p:spPr>
          <a:xfrm>
            <a:off x="3723904" y="1214785"/>
            <a:ext cx="4744190"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dirty="0">
                <a:latin typeface="+mj-lt"/>
              </a:rPr>
              <a:t>PERSOVNNALAŠ FEARAN</a:t>
            </a:r>
          </a:p>
        </p:txBody>
      </p:sp>
      <p:sp>
        <p:nvSpPr>
          <p:cNvPr id="3" name="Rektangel 2">
            <a:extLst>
              <a:ext uri="{FF2B5EF4-FFF2-40B4-BE49-F238E27FC236}">
                <a16:creationId xmlns:a16="http://schemas.microsoft.com/office/drawing/2014/main" id="{29B56D1E-E6F8-7E28-2E8B-83AD777BAD32}"/>
              </a:ext>
            </a:extLst>
          </p:cNvPr>
          <p:cNvSpPr/>
          <p:nvPr/>
        </p:nvSpPr>
        <p:spPr>
          <a:xfrm>
            <a:off x="2313554" y="4922822"/>
            <a:ext cx="7564892" cy="461665"/>
          </a:xfrm>
          <a:prstGeom prst="rect">
            <a:avLst/>
          </a:prstGeom>
        </p:spPr>
        <p:txBody>
          <a:bodyPr wrap="none">
            <a:spAutoFit/>
          </a:bodyPr>
          <a:lstStyle/>
          <a:p>
            <a:pPr algn="ctr"/>
            <a:r>
              <a:rPr lang="nb-NO" sz="2400" b="1" dirty="0">
                <a:cs typeface="Arial"/>
              </a:rPr>
              <a:t>Manne </a:t>
            </a:r>
            <a:r>
              <a:rPr lang="nb-NO" sz="2400" b="1" dirty="0" err="1">
                <a:cs typeface="Arial"/>
              </a:rPr>
              <a:t>jáhkát</a:t>
            </a:r>
            <a:r>
              <a:rPr lang="nb-NO" sz="2400" b="1" dirty="0">
                <a:cs typeface="Arial"/>
              </a:rPr>
              <a:t> </a:t>
            </a:r>
            <a:r>
              <a:rPr lang="nb-NO" sz="2400" b="1" dirty="0" err="1">
                <a:cs typeface="Arial"/>
              </a:rPr>
              <a:t>ahte</a:t>
            </a:r>
            <a:r>
              <a:rPr lang="nb-NO" sz="2400" b="1" dirty="0">
                <a:cs typeface="Arial"/>
              </a:rPr>
              <a:t> </a:t>
            </a:r>
            <a:r>
              <a:rPr lang="nb-NO" sz="2400" b="1" dirty="0" err="1">
                <a:cs typeface="Arial"/>
              </a:rPr>
              <a:t>dušše</a:t>
            </a:r>
            <a:r>
              <a:rPr lang="nb-NO" sz="2400" b="1" dirty="0">
                <a:cs typeface="Arial"/>
              </a:rPr>
              <a:t> </a:t>
            </a:r>
            <a:r>
              <a:rPr lang="nb-NO" sz="2400" b="1" dirty="0" err="1">
                <a:cs typeface="Arial"/>
              </a:rPr>
              <a:t>guovttis</a:t>
            </a:r>
            <a:r>
              <a:rPr lang="nb-NO" sz="2400" b="1" dirty="0">
                <a:cs typeface="Arial"/>
              </a:rPr>
              <a:t> </a:t>
            </a:r>
            <a:r>
              <a:rPr lang="nb-NO" sz="2400" b="1" dirty="0" err="1">
                <a:cs typeface="Arial"/>
              </a:rPr>
              <a:t>bohte</a:t>
            </a:r>
            <a:r>
              <a:rPr lang="nb-NO" sz="2400" b="1" dirty="0">
                <a:cs typeface="Arial"/>
              </a:rPr>
              <a:t> </a:t>
            </a:r>
            <a:r>
              <a:rPr lang="nb-NO" sz="2400" b="1" dirty="0" err="1">
                <a:cs typeface="Arial"/>
              </a:rPr>
              <a:t>doaluide</a:t>
            </a:r>
            <a:r>
              <a:rPr lang="nb-NO" sz="2400" b="1" dirty="0">
                <a:cs typeface="Arial"/>
              </a:rPr>
              <a:t>?</a:t>
            </a:r>
            <a:endParaRPr lang="nb-NO" sz="2400" b="1" dirty="0"/>
          </a:p>
        </p:txBody>
      </p:sp>
      <p:sp>
        <p:nvSpPr>
          <p:cNvPr id="4" name="Rektangel 3">
            <a:extLst>
              <a:ext uri="{FF2B5EF4-FFF2-40B4-BE49-F238E27FC236}">
                <a16:creationId xmlns:a16="http://schemas.microsoft.com/office/drawing/2014/main" id="{C7CCEFC2-D198-DE80-2C0A-4876BFE4C0DD}"/>
              </a:ext>
            </a:extLst>
          </p:cNvPr>
          <p:cNvSpPr/>
          <p:nvPr/>
        </p:nvSpPr>
        <p:spPr>
          <a:xfrm>
            <a:off x="5439411" y="6141601"/>
            <a:ext cx="1313180" cy="246221"/>
          </a:xfrm>
          <a:prstGeom prst="rect">
            <a:avLst/>
          </a:prstGeom>
        </p:spPr>
        <p:txBody>
          <a:bodyPr wrap="none">
            <a:spAutoFit/>
          </a:bodyPr>
          <a:lstStyle/>
          <a:p>
            <a:pPr algn="ctr"/>
            <a:r>
              <a:rPr lang="nb-NO" sz="1000">
                <a:cs typeface="Arial"/>
              </a:rPr>
              <a:t>Antirasistisk.no/takk</a:t>
            </a:r>
          </a:p>
        </p:txBody>
      </p:sp>
      <p:sp>
        <p:nvSpPr>
          <p:cNvPr id="20" name="Rektangel 19">
            <a:extLst>
              <a:ext uri="{FF2B5EF4-FFF2-40B4-BE49-F238E27FC236}">
                <a16:creationId xmlns:a16="http://schemas.microsoft.com/office/drawing/2014/main" id="{CF8CB937-B8AD-AD59-3414-1018E02A0639}"/>
              </a:ext>
            </a:extLst>
          </p:cNvPr>
          <p:cNvSpPr/>
          <p:nvPr/>
        </p:nvSpPr>
        <p:spPr>
          <a:xfrm>
            <a:off x="10166555" y="3274142"/>
            <a:ext cx="747251" cy="6170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5" name="Bilde 14">
            <a:extLst>
              <a:ext uri="{FF2B5EF4-FFF2-40B4-BE49-F238E27FC236}">
                <a16:creationId xmlns:a16="http://schemas.microsoft.com/office/drawing/2014/main" id="{4D9961AD-8568-7080-62B3-66AFD8DB82E7}"/>
              </a:ext>
            </a:extLst>
          </p:cNvPr>
          <p:cNvPicPr>
            <a:picLocks noChangeAspect="1"/>
          </p:cNvPicPr>
          <p:nvPr/>
        </p:nvPicPr>
        <p:blipFill>
          <a:blip r:embed="rId3"/>
          <a:stretch>
            <a:fillRect/>
          </a:stretch>
        </p:blipFill>
        <p:spPr>
          <a:xfrm>
            <a:off x="9479510" y="2640194"/>
            <a:ext cx="1700065" cy="1904071"/>
          </a:xfrm>
          <a:prstGeom prst="rect">
            <a:avLst/>
          </a:prstGeom>
        </p:spPr>
      </p:pic>
    </p:spTree>
    <p:extLst>
      <p:ext uri="{BB962C8B-B14F-4D97-AF65-F5344CB8AC3E}">
        <p14:creationId xmlns:p14="http://schemas.microsoft.com/office/powerpoint/2010/main" val="5073665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7" name="Plassholder for innhold 2">
            <a:extLst>
              <a:ext uri="{FF2B5EF4-FFF2-40B4-BE49-F238E27FC236}">
                <a16:creationId xmlns:a16="http://schemas.microsoft.com/office/drawing/2014/main" id="{95C701BC-8DEE-AA44-A233-968273C61A87}"/>
              </a:ext>
            </a:extLst>
          </p:cNvPr>
          <p:cNvSpPr txBox="1">
            <a:spLocks/>
          </p:cNvSpPr>
          <p:nvPr/>
        </p:nvSpPr>
        <p:spPr>
          <a:xfrm>
            <a:off x="3314325" y="2370597"/>
            <a:ext cx="5563350" cy="142207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None/>
            </a:pPr>
            <a:r>
              <a:rPr lang="nb-NO" sz="2500" b="1" dirty="0">
                <a:solidFill>
                  <a:schemeClr val="tx1"/>
                </a:solidFill>
                <a:latin typeface="Arial"/>
                <a:cs typeface="Arial"/>
              </a:rPr>
              <a:t>Adriana </a:t>
            </a:r>
            <a:r>
              <a:rPr lang="nb-NO" sz="2500" b="1" dirty="0" err="1">
                <a:solidFill>
                  <a:schemeClr val="tx1"/>
                </a:solidFill>
                <a:latin typeface="Arial"/>
                <a:cs typeface="Arial"/>
              </a:rPr>
              <a:t>Pooja</a:t>
            </a:r>
            <a:r>
              <a:rPr lang="nb-NO" sz="2500" b="1" dirty="0">
                <a:solidFill>
                  <a:schemeClr val="tx1"/>
                </a:solidFill>
                <a:latin typeface="Arial"/>
                <a:cs typeface="Arial"/>
              </a:rPr>
              <a:t> Joseph</a:t>
            </a:r>
          </a:p>
          <a:p>
            <a:pPr marL="0" indent="0" algn="ctr">
              <a:lnSpc>
                <a:spcPct val="100000"/>
              </a:lnSpc>
              <a:buNone/>
            </a:pPr>
            <a:r>
              <a:rPr lang="nb-NO" sz="2400" dirty="0">
                <a:solidFill>
                  <a:schemeClr val="tx1"/>
                </a:solidFill>
                <a:latin typeface="Arial"/>
                <a:cs typeface="Arial"/>
              </a:rPr>
              <a:t>“</a:t>
            </a:r>
            <a:r>
              <a:rPr lang="nb-NO" sz="2400" dirty="0" err="1">
                <a:solidFill>
                  <a:schemeClr val="tx1"/>
                </a:solidFill>
                <a:latin typeface="Arial"/>
                <a:cs typeface="Arial"/>
              </a:rPr>
              <a:t>Ožžon</a:t>
            </a:r>
            <a:r>
              <a:rPr lang="nb-NO" sz="2400" dirty="0">
                <a:solidFill>
                  <a:schemeClr val="tx1"/>
                </a:solidFill>
                <a:latin typeface="Arial"/>
                <a:cs typeface="Arial"/>
              </a:rPr>
              <a:t> </a:t>
            </a:r>
            <a:r>
              <a:rPr lang="nb-NO" sz="2400" dirty="0" err="1">
                <a:solidFill>
                  <a:schemeClr val="tx1"/>
                </a:solidFill>
                <a:latin typeface="Arial"/>
                <a:cs typeface="Arial"/>
              </a:rPr>
              <a:t>čálalaš</a:t>
            </a:r>
            <a:r>
              <a:rPr lang="nb-NO" sz="2400" dirty="0">
                <a:solidFill>
                  <a:schemeClr val="tx1"/>
                </a:solidFill>
                <a:latin typeface="Arial"/>
                <a:cs typeface="Arial"/>
              </a:rPr>
              <a:t> </a:t>
            </a:r>
            <a:r>
              <a:rPr lang="nb-NO" sz="2400" dirty="0" err="1">
                <a:solidFill>
                  <a:schemeClr val="tx1"/>
                </a:solidFill>
                <a:latin typeface="Arial"/>
                <a:cs typeface="Arial"/>
              </a:rPr>
              <a:t>máhcahaga</a:t>
            </a:r>
            <a:r>
              <a:rPr lang="nb-NO" sz="2400" dirty="0">
                <a:solidFill>
                  <a:schemeClr val="tx1"/>
                </a:solidFill>
                <a:latin typeface="Arial"/>
                <a:cs typeface="Arial"/>
              </a:rPr>
              <a:t> </a:t>
            </a:r>
            <a:r>
              <a:rPr lang="nb-NO" sz="2400" dirty="0" err="1">
                <a:solidFill>
                  <a:schemeClr val="tx1"/>
                </a:solidFill>
                <a:latin typeface="Arial"/>
                <a:cs typeface="Arial"/>
              </a:rPr>
              <a:t>muhtin</a:t>
            </a:r>
            <a:r>
              <a:rPr lang="nb-NO" sz="2400" dirty="0">
                <a:solidFill>
                  <a:schemeClr val="tx1"/>
                </a:solidFill>
                <a:latin typeface="Arial"/>
                <a:cs typeface="Arial"/>
              </a:rPr>
              <a:t> </a:t>
            </a:r>
            <a:r>
              <a:rPr lang="nb-NO" sz="2400" dirty="0" err="1">
                <a:solidFill>
                  <a:schemeClr val="tx1"/>
                </a:solidFill>
                <a:latin typeface="Arial"/>
                <a:cs typeface="Arial"/>
              </a:rPr>
              <a:t>professoris</a:t>
            </a:r>
            <a:r>
              <a:rPr lang="nb-NO" sz="2400" dirty="0">
                <a:solidFill>
                  <a:schemeClr val="tx1"/>
                </a:solidFill>
                <a:latin typeface="Arial"/>
                <a:cs typeface="Arial"/>
              </a:rPr>
              <a:t> </a:t>
            </a:r>
            <a:r>
              <a:rPr lang="nb-NO" sz="2400" dirty="0" err="1">
                <a:solidFill>
                  <a:schemeClr val="tx1"/>
                </a:solidFill>
                <a:latin typeface="Arial"/>
                <a:cs typeface="Arial"/>
              </a:rPr>
              <a:t>gii</a:t>
            </a:r>
            <a:r>
              <a:rPr lang="nb-NO" sz="2400" dirty="0">
                <a:solidFill>
                  <a:schemeClr val="tx1"/>
                </a:solidFill>
                <a:latin typeface="Arial"/>
                <a:cs typeface="Arial"/>
              </a:rPr>
              <a:t> </a:t>
            </a:r>
            <a:r>
              <a:rPr lang="nb-NO" sz="2400" dirty="0" err="1">
                <a:solidFill>
                  <a:schemeClr val="tx1"/>
                </a:solidFill>
                <a:latin typeface="Arial"/>
                <a:cs typeface="Arial"/>
              </a:rPr>
              <a:t>oaivvildii</a:t>
            </a:r>
            <a:r>
              <a:rPr lang="nb-NO" sz="2400" dirty="0">
                <a:solidFill>
                  <a:schemeClr val="tx1"/>
                </a:solidFill>
                <a:latin typeface="Arial"/>
                <a:cs typeface="Arial"/>
              </a:rPr>
              <a:t> </a:t>
            </a:r>
            <a:r>
              <a:rPr lang="nb-NO" sz="2400" dirty="0" err="1">
                <a:solidFill>
                  <a:schemeClr val="tx1"/>
                </a:solidFill>
                <a:latin typeface="Arial"/>
                <a:cs typeface="Arial"/>
              </a:rPr>
              <a:t>ahte</a:t>
            </a:r>
            <a:r>
              <a:rPr lang="nb-NO" sz="2400" dirty="0">
                <a:solidFill>
                  <a:schemeClr val="tx1"/>
                </a:solidFill>
                <a:latin typeface="Arial"/>
                <a:cs typeface="Arial"/>
              </a:rPr>
              <a:t> </a:t>
            </a:r>
            <a:r>
              <a:rPr lang="nb-NO" sz="2400" dirty="0" err="1">
                <a:solidFill>
                  <a:schemeClr val="tx1"/>
                </a:solidFill>
                <a:latin typeface="Arial"/>
                <a:cs typeface="Arial"/>
              </a:rPr>
              <a:t>ledjen</a:t>
            </a:r>
            <a:r>
              <a:rPr lang="nb-NO" sz="2400" dirty="0">
                <a:solidFill>
                  <a:schemeClr val="tx1"/>
                </a:solidFill>
                <a:latin typeface="Arial"/>
                <a:cs typeface="Arial"/>
              </a:rPr>
              <a:t> </a:t>
            </a:r>
            <a:r>
              <a:rPr lang="nb-NO" sz="2400" dirty="0" err="1">
                <a:solidFill>
                  <a:schemeClr val="tx1"/>
                </a:solidFill>
                <a:latin typeface="Arial"/>
                <a:cs typeface="Arial"/>
              </a:rPr>
              <a:t>doaimmashehttejuvvon</a:t>
            </a:r>
            <a:r>
              <a:rPr lang="nb-NO" sz="2400" dirty="0">
                <a:solidFill>
                  <a:schemeClr val="tx1"/>
                </a:solidFill>
                <a:latin typeface="Arial"/>
                <a:cs typeface="Arial"/>
              </a:rPr>
              <a:t> </a:t>
            </a:r>
            <a:r>
              <a:rPr lang="nb-NO" sz="2400" dirty="0" err="1">
                <a:solidFill>
                  <a:schemeClr val="tx1"/>
                </a:solidFill>
                <a:latin typeface="Arial"/>
                <a:cs typeface="Arial"/>
              </a:rPr>
              <a:t>dan</a:t>
            </a:r>
            <a:r>
              <a:rPr lang="nb-NO" sz="2400" dirty="0">
                <a:solidFill>
                  <a:schemeClr val="tx1"/>
                </a:solidFill>
                <a:latin typeface="Arial"/>
                <a:cs typeface="Arial"/>
              </a:rPr>
              <a:t> </a:t>
            </a:r>
            <a:r>
              <a:rPr lang="nb-NO" sz="2400" dirty="0" err="1">
                <a:solidFill>
                  <a:schemeClr val="tx1"/>
                </a:solidFill>
                <a:latin typeface="Arial"/>
                <a:cs typeface="Arial"/>
              </a:rPr>
              <a:t>dihte</a:t>
            </a:r>
            <a:r>
              <a:rPr lang="nb-NO" sz="2400" dirty="0">
                <a:solidFill>
                  <a:schemeClr val="tx1"/>
                </a:solidFill>
                <a:latin typeface="Arial"/>
                <a:cs typeface="Arial"/>
              </a:rPr>
              <a:t> </a:t>
            </a:r>
            <a:r>
              <a:rPr lang="nb-NO" sz="2400" dirty="0" err="1">
                <a:solidFill>
                  <a:schemeClr val="tx1"/>
                </a:solidFill>
                <a:latin typeface="Arial"/>
                <a:cs typeface="Arial"/>
              </a:rPr>
              <a:t>go</a:t>
            </a:r>
            <a:r>
              <a:rPr lang="nb-NO" sz="2400" dirty="0">
                <a:solidFill>
                  <a:schemeClr val="tx1"/>
                </a:solidFill>
                <a:latin typeface="Arial"/>
                <a:cs typeface="Arial"/>
              </a:rPr>
              <a:t> </a:t>
            </a:r>
            <a:r>
              <a:rPr lang="nb-NO" sz="2400" dirty="0" err="1">
                <a:solidFill>
                  <a:schemeClr val="tx1"/>
                </a:solidFill>
                <a:latin typeface="Arial"/>
                <a:cs typeface="Arial"/>
              </a:rPr>
              <a:t>lean</a:t>
            </a:r>
            <a:r>
              <a:rPr lang="nb-NO" sz="2400" dirty="0">
                <a:solidFill>
                  <a:schemeClr val="tx1"/>
                </a:solidFill>
                <a:latin typeface="Arial"/>
                <a:cs typeface="Arial"/>
              </a:rPr>
              <a:t> </a:t>
            </a:r>
            <a:r>
              <a:rPr lang="nb-NO" sz="2400" dirty="0" err="1">
                <a:solidFill>
                  <a:schemeClr val="tx1"/>
                </a:solidFill>
                <a:latin typeface="Arial"/>
                <a:cs typeface="Arial"/>
              </a:rPr>
              <a:t>olgoriikalaš</a:t>
            </a:r>
            <a:r>
              <a:rPr lang="nb-NO" sz="2400" dirty="0">
                <a:solidFill>
                  <a:schemeClr val="tx1"/>
                </a:solidFill>
                <a:latin typeface="Arial"/>
                <a:cs typeface="Arial"/>
              </a:rPr>
              <a:t>”.</a:t>
            </a:r>
            <a:endParaRPr lang="nb-NO" sz="2400" dirty="0">
              <a:solidFill>
                <a:schemeClr val="tx1"/>
              </a:solidFill>
            </a:endParaRPr>
          </a:p>
        </p:txBody>
      </p:sp>
      <p:sp>
        <p:nvSpPr>
          <p:cNvPr id="5" name="Rektangel 4">
            <a:extLst>
              <a:ext uri="{FF2B5EF4-FFF2-40B4-BE49-F238E27FC236}">
                <a16:creationId xmlns:a16="http://schemas.microsoft.com/office/drawing/2014/main" id="{B5BE71DE-25BC-D248-B71F-9D33E40CA033}"/>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dirty="0" err="1">
                <a:solidFill>
                  <a:schemeClr val="tx2"/>
                </a:solidFill>
                <a:latin typeface="Arial" panose="020B0604020202020204" pitchFamily="34" charset="0"/>
                <a:cs typeface="Arial" panose="020B0604020202020204" pitchFamily="34" charset="0"/>
              </a:rPr>
              <a:t>Rasisma</a:t>
            </a:r>
            <a:r>
              <a:rPr lang="nb-NO" sz="1600" b="1" dirty="0">
                <a:solidFill>
                  <a:schemeClr val="tx2"/>
                </a:solidFill>
                <a:latin typeface="Arial" panose="020B0604020202020204" pitchFamily="34" charset="0"/>
                <a:cs typeface="Arial" panose="020B0604020202020204" pitchFamily="34" charset="0"/>
              </a:rPr>
              <a:t> ja </a:t>
            </a:r>
            <a:r>
              <a:rPr lang="nb-NO" sz="1600" b="1" dirty="0" err="1">
                <a:solidFill>
                  <a:schemeClr val="tx2"/>
                </a:solidFill>
                <a:latin typeface="Arial" panose="020B0604020202020204" pitchFamily="34" charset="0"/>
                <a:cs typeface="Arial" panose="020B0604020202020204" pitchFamily="34" charset="0"/>
              </a:rPr>
              <a:t>vealaheapmi</a:t>
            </a:r>
            <a:endParaRPr lang="nb-NO" sz="1600" b="1" dirty="0">
              <a:solidFill>
                <a:schemeClr val="tx2"/>
              </a:solidFill>
              <a:latin typeface="Arial" panose="020B0604020202020204" pitchFamily="34" charset="0"/>
              <a:cs typeface="Arial" panose="020B0604020202020204" pitchFamily="34" charset="0"/>
            </a:endParaRPr>
          </a:p>
        </p:txBody>
      </p:sp>
      <p:sp>
        <p:nvSpPr>
          <p:cNvPr id="2" name="Rektangel 1">
            <a:extLst>
              <a:ext uri="{FF2B5EF4-FFF2-40B4-BE49-F238E27FC236}">
                <a16:creationId xmlns:a16="http://schemas.microsoft.com/office/drawing/2014/main" id="{009AFDED-A272-5672-D055-D42E4EF44A23}"/>
              </a:ext>
            </a:extLst>
          </p:cNvPr>
          <p:cNvSpPr/>
          <p:nvPr/>
        </p:nvSpPr>
        <p:spPr>
          <a:xfrm>
            <a:off x="3048000" y="4772669"/>
            <a:ext cx="6096000" cy="830997"/>
          </a:xfrm>
          <a:prstGeom prst="rect">
            <a:avLst/>
          </a:prstGeom>
        </p:spPr>
        <p:txBody>
          <a:bodyPr>
            <a:spAutoFit/>
          </a:bodyPr>
          <a:lstStyle/>
          <a:p>
            <a:pPr algn="ctr"/>
            <a:r>
              <a:rPr lang="nb-NO" sz="2400" b="1" dirty="0" err="1">
                <a:cs typeface="Arial"/>
              </a:rPr>
              <a:t>Maid</a:t>
            </a:r>
            <a:r>
              <a:rPr lang="nb-NO" sz="2400" b="1" dirty="0">
                <a:cs typeface="Arial"/>
              </a:rPr>
              <a:t> </a:t>
            </a:r>
            <a:r>
              <a:rPr lang="nb-NO" sz="2400" b="1" dirty="0" err="1">
                <a:cs typeface="Arial"/>
              </a:rPr>
              <a:t>doaivvut</a:t>
            </a:r>
            <a:r>
              <a:rPr lang="nb-NO" sz="2400" b="1" dirty="0">
                <a:cs typeface="Arial"/>
              </a:rPr>
              <a:t> professor </a:t>
            </a:r>
            <a:r>
              <a:rPr lang="nb-NO" sz="2400" b="1" dirty="0" err="1">
                <a:cs typeface="Arial"/>
              </a:rPr>
              <a:t>dainna</a:t>
            </a:r>
            <a:r>
              <a:rPr lang="nb-NO" sz="2400" b="1" dirty="0">
                <a:cs typeface="Arial"/>
              </a:rPr>
              <a:t> </a:t>
            </a:r>
            <a:r>
              <a:rPr lang="nb-NO" sz="2400" b="1" dirty="0" err="1">
                <a:cs typeface="Arial"/>
              </a:rPr>
              <a:t>máhcahagain</a:t>
            </a:r>
            <a:r>
              <a:rPr lang="nb-NO" sz="2400" b="1" dirty="0">
                <a:cs typeface="Arial"/>
              </a:rPr>
              <a:t> </a:t>
            </a:r>
            <a:r>
              <a:rPr lang="nb-NO" sz="2400" b="1" dirty="0" err="1">
                <a:cs typeface="Arial"/>
              </a:rPr>
              <a:t>oaivvildii</a:t>
            </a:r>
            <a:r>
              <a:rPr lang="nb-NO" sz="2400" b="1" dirty="0">
                <a:cs typeface="Arial"/>
              </a:rPr>
              <a:t>?</a:t>
            </a:r>
          </a:p>
        </p:txBody>
      </p:sp>
      <p:sp>
        <p:nvSpPr>
          <p:cNvPr id="13" name="Rektangel 12">
            <a:extLst>
              <a:ext uri="{FF2B5EF4-FFF2-40B4-BE49-F238E27FC236}">
                <a16:creationId xmlns:a16="http://schemas.microsoft.com/office/drawing/2014/main" id="{4248AE9E-8E8D-3783-028F-1746BE5F965B}"/>
              </a:ext>
            </a:extLst>
          </p:cNvPr>
          <p:cNvSpPr/>
          <p:nvPr/>
        </p:nvSpPr>
        <p:spPr>
          <a:xfrm>
            <a:off x="5439411" y="6141601"/>
            <a:ext cx="1313180" cy="246221"/>
          </a:xfrm>
          <a:prstGeom prst="rect">
            <a:avLst/>
          </a:prstGeom>
        </p:spPr>
        <p:txBody>
          <a:bodyPr wrap="none">
            <a:spAutoFit/>
          </a:bodyPr>
          <a:lstStyle/>
          <a:p>
            <a:pPr algn="ctr"/>
            <a:r>
              <a:rPr lang="nb-NO" sz="1000">
                <a:cs typeface="Arial"/>
              </a:rPr>
              <a:t>Antirasistisk.no/takk</a:t>
            </a:r>
          </a:p>
        </p:txBody>
      </p:sp>
      <p:sp>
        <p:nvSpPr>
          <p:cNvPr id="3" name="Tittel 5">
            <a:extLst>
              <a:ext uri="{FF2B5EF4-FFF2-40B4-BE49-F238E27FC236}">
                <a16:creationId xmlns:a16="http://schemas.microsoft.com/office/drawing/2014/main" id="{5E04BE3B-F96E-A05B-1E2D-527E94C5E348}"/>
              </a:ext>
            </a:extLst>
          </p:cNvPr>
          <p:cNvSpPr txBox="1">
            <a:spLocks/>
          </p:cNvSpPr>
          <p:nvPr/>
        </p:nvSpPr>
        <p:spPr>
          <a:xfrm>
            <a:off x="3723905" y="1237217"/>
            <a:ext cx="4744190"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dirty="0">
                <a:latin typeface="+mj-lt"/>
              </a:rPr>
              <a:t>PERSOVNNALAŠ FEARAN</a:t>
            </a:r>
          </a:p>
        </p:txBody>
      </p:sp>
    </p:spTree>
    <p:extLst>
      <p:ext uri="{BB962C8B-B14F-4D97-AF65-F5344CB8AC3E}">
        <p14:creationId xmlns:p14="http://schemas.microsoft.com/office/powerpoint/2010/main" val="5378016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ktangel 17">
            <a:extLst>
              <a:ext uri="{FF2B5EF4-FFF2-40B4-BE49-F238E27FC236}">
                <a16:creationId xmlns:a16="http://schemas.microsoft.com/office/drawing/2014/main" id="{9B7F6C8A-13DE-E6B2-07A1-42FFE47AB396}"/>
              </a:ext>
            </a:extLst>
          </p:cNvPr>
          <p:cNvSpPr/>
          <p:nvPr/>
        </p:nvSpPr>
        <p:spPr>
          <a:xfrm>
            <a:off x="5439411" y="6141601"/>
            <a:ext cx="1313180" cy="246221"/>
          </a:xfrm>
          <a:prstGeom prst="rect">
            <a:avLst/>
          </a:prstGeom>
        </p:spPr>
        <p:txBody>
          <a:bodyPr wrap="none">
            <a:spAutoFit/>
          </a:bodyPr>
          <a:lstStyle/>
          <a:p>
            <a:pPr algn="ctr"/>
            <a:r>
              <a:rPr lang="nb-NO" sz="1000">
                <a:cs typeface="Arial"/>
              </a:rPr>
              <a:t>Antirasistisk.no/takk</a:t>
            </a:r>
          </a:p>
        </p:txBody>
      </p:sp>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7" name="Plassholder for innhold 2">
            <a:extLst>
              <a:ext uri="{FF2B5EF4-FFF2-40B4-BE49-F238E27FC236}">
                <a16:creationId xmlns:a16="http://schemas.microsoft.com/office/drawing/2014/main" id="{95C701BC-8DEE-AA44-A233-968273C61A87}"/>
              </a:ext>
            </a:extLst>
          </p:cNvPr>
          <p:cNvSpPr txBox="1">
            <a:spLocks/>
          </p:cNvSpPr>
          <p:nvPr/>
        </p:nvSpPr>
        <p:spPr>
          <a:xfrm>
            <a:off x="3386212" y="2628000"/>
            <a:ext cx="5419576" cy="124246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None/>
            </a:pPr>
            <a:r>
              <a:rPr lang="nb-NO" sz="2500" b="1" dirty="0">
                <a:solidFill>
                  <a:schemeClr val="tx1"/>
                </a:solidFill>
                <a:latin typeface="Arial"/>
                <a:cs typeface="Arial"/>
              </a:rPr>
              <a:t>Tobias </a:t>
            </a:r>
            <a:r>
              <a:rPr lang="nb-NO" sz="2500" b="1" dirty="0" err="1">
                <a:solidFill>
                  <a:schemeClr val="tx1"/>
                </a:solidFill>
                <a:latin typeface="Arial"/>
                <a:cs typeface="Arial"/>
              </a:rPr>
              <a:t>Bashevkin</a:t>
            </a:r>
            <a:endParaRPr lang="nb-NO" sz="2500" b="1" dirty="0">
              <a:solidFill>
                <a:schemeClr val="tx1"/>
              </a:solidFill>
              <a:latin typeface="Arial"/>
              <a:cs typeface="Arial"/>
            </a:endParaRPr>
          </a:p>
          <a:p>
            <a:pPr marL="0" indent="0" algn="ctr">
              <a:lnSpc>
                <a:spcPct val="100000"/>
              </a:lnSpc>
              <a:buNone/>
            </a:pPr>
            <a:r>
              <a:rPr lang="nb-NO" sz="2400" dirty="0">
                <a:solidFill>
                  <a:schemeClr val="tx1"/>
                </a:solidFill>
                <a:latin typeface="Arial"/>
                <a:cs typeface="Arial"/>
              </a:rPr>
              <a:t>“</a:t>
            </a:r>
            <a:r>
              <a:rPr lang="nb-NO" sz="2400" dirty="0" err="1">
                <a:solidFill>
                  <a:schemeClr val="tx1"/>
                </a:solidFill>
                <a:latin typeface="Arial"/>
                <a:cs typeface="Arial"/>
              </a:rPr>
              <a:t>Mánnán</a:t>
            </a:r>
            <a:r>
              <a:rPr lang="nb-NO" sz="2400" dirty="0">
                <a:solidFill>
                  <a:schemeClr val="tx1"/>
                </a:solidFill>
                <a:latin typeface="Arial"/>
                <a:cs typeface="Arial"/>
              </a:rPr>
              <a:t> </a:t>
            </a:r>
            <a:r>
              <a:rPr lang="nb-NO" sz="2400" dirty="0" err="1">
                <a:solidFill>
                  <a:schemeClr val="tx1"/>
                </a:solidFill>
                <a:latin typeface="Arial"/>
                <a:cs typeface="Arial"/>
              </a:rPr>
              <a:t>bálko</a:t>
            </a:r>
            <a:r>
              <a:rPr lang="nb-NO" sz="2400" dirty="0">
                <a:solidFill>
                  <a:schemeClr val="tx1"/>
                </a:solidFill>
                <a:latin typeface="Arial"/>
                <a:cs typeface="Arial"/>
              </a:rPr>
              <a:t> </a:t>
            </a:r>
            <a:r>
              <a:rPr lang="nb-NO" sz="2400" dirty="0" err="1">
                <a:solidFill>
                  <a:schemeClr val="tx1"/>
                </a:solidFill>
                <a:latin typeface="Arial"/>
                <a:cs typeface="Arial"/>
              </a:rPr>
              <a:t>mu</a:t>
            </a:r>
            <a:r>
              <a:rPr lang="nb-NO" sz="2400" dirty="0">
                <a:solidFill>
                  <a:schemeClr val="tx1"/>
                </a:solidFill>
                <a:latin typeface="Arial"/>
                <a:cs typeface="Arial"/>
              </a:rPr>
              <a:t> </a:t>
            </a:r>
            <a:r>
              <a:rPr lang="nb-NO" sz="2400" dirty="0" err="1">
                <a:solidFill>
                  <a:schemeClr val="tx1"/>
                </a:solidFill>
                <a:latin typeface="Arial"/>
                <a:cs typeface="Arial"/>
              </a:rPr>
              <a:t>maŋŋái</a:t>
            </a:r>
            <a:r>
              <a:rPr lang="nb-NO" sz="2400" dirty="0">
                <a:solidFill>
                  <a:schemeClr val="tx1"/>
                </a:solidFill>
                <a:latin typeface="Arial"/>
                <a:cs typeface="Arial"/>
              </a:rPr>
              <a:t> </a:t>
            </a:r>
            <a:r>
              <a:rPr lang="nb-NO" sz="2400" dirty="0" err="1">
                <a:solidFill>
                  <a:schemeClr val="tx1"/>
                </a:solidFill>
                <a:latin typeface="Arial"/>
                <a:cs typeface="Arial"/>
              </a:rPr>
              <a:t>geđggiid</a:t>
            </a:r>
            <a:r>
              <a:rPr lang="nb-NO" sz="2400" dirty="0">
                <a:solidFill>
                  <a:schemeClr val="tx1"/>
                </a:solidFill>
                <a:latin typeface="Arial"/>
                <a:cs typeface="Arial"/>
              </a:rPr>
              <a:t> </a:t>
            </a:r>
            <a:r>
              <a:rPr lang="nb-NO" sz="2400" dirty="0" err="1">
                <a:solidFill>
                  <a:schemeClr val="tx1"/>
                </a:solidFill>
                <a:latin typeface="Arial"/>
                <a:cs typeface="Arial"/>
              </a:rPr>
              <a:t>dan</a:t>
            </a:r>
            <a:r>
              <a:rPr lang="nb-NO" sz="2400" dirty="0">
                <a:solidFill>
                  <a:schemeClr val="tx1"/>
                </a:solidFill>
                <a:latin typeface="Arial"/>
                <a:cs typeface="Arial"/>
              </a:rPr>
              <a:t> </a:t>
            </a:r>
            <a:r>
              <a:rPr lang="nb-NO" sz="2400" dirty="0" err="1">
                <a:solidFill>
                  <a:schemeClr val="tx1"/>
                </a:solidFill>
                <a:latin typeface="Arial"/>
                <a:cs typeface="Arial"/>
              </a:rPr>
              <a:t>dihte</a:t>
            </a:r>
            <a:r>
              <a:rPr lang="nb-NO" sz="2400" dirty="0">
                <a:solidFill>
                  <a:schemeClr val="tx1"/>
                </a:solidFill>
                <a:latin typeface="Arial"/>
                <a:cs typeface="Arial"/>
              </a:rPr>
              <a:t> </a:t>
            </a:r>
            <a:r>
              <a:rPr lang="nb-NO" sz="2400" dirty="0" err="1">
                <a:solidFill>
                  <a:schemeClr val="tx1"/>
                </a:solidFill>
                <a:latin typeface="Arial"/>
                <a:cs typeface="Arial"/>
              </a:rPr>
              <a:t>go</a:t>
            </a:r>
            <a:r>
              <a:rPr lang="nb-NO" sz="2400" dirty="0">
                <a:solidFill>
                  <a:schemeClr val="tx1"/>
                </a:solidFill>
                <a:latin typeface="Arial"/>
                <a:cs typeface="Arial"/>
              </a:rPr>
              <a:t> </a:t>
            </a:r>
            <a:r>
              <a:rPr lang="nb-NO" sz="2400" dirty="0" err="1">
                <a:solidFill>
                  <a:schemeClr val="tx1"/>
                </a:solidFill>
                <a:latin typeface="Arial"/>
                <a:cs typeface="Arial"/>
              </a:rPr>
              <a:t>ledjen</a:t>
            </a:r>
            <a:r>
              <a:rPr lang="nb-NO" sz="2400" dirty="0">
                <a:solidFill>
                  <a:schemeClr val="tx1"/>
                </a:solidFill>
                <a:latin typeface="Arial"/>
                <a:cs typeface="Arial"/>
              </a:rPr>
              <a:t> </a:t>
            </a:r>
            <a:r>
              <a:rPr lang="nb-NO" sz="2400" dirty="0" err="1">
                <a:solidFill>
                  <a:schemeClr val="tx1"/>
                </a:solidFill>
                <a:latin typeface="Arial"/>
                <a:cs typeface="Arial"/>
              </a:rPr>
              <a:t>juvddálaš</a:t>
            </a:r>
            <a:r>
              <a:rPr lang="nb-NO" sz="2400" dirty="0">
                <a:solidFill>
                  <a:schemeClr val="tx1"/>
                </a:solidFill>
                <a:latin typeface="Arial"/>
                <a:cs typeface="Arial"/>
              </a:rPr>
              <a:t>”</a:t>
            </a:r>
            <a:endParaRPr lang="nb-NO" sz="1400" dirty="0">
              <a:solidFill>
                <a:schemeClr val="tx1"/>
              </a:solidFill>
            </a:endParaRPr>
          </a:p>
          <a:p>
            <a:pPr marL="0" indent="0" algn="ctr">
              <a:lnSpc>
                <a:spcPct val="100000"/>
              </a:lnSpc>
              <a:buNone/>
            </a:pPr>
            <a:endParaRPr lang="nb-NO" sz="1400" dirty="0">
              <a:solidFill>
                <a:schemeClr val="tx1"/>
              </a:solidFill>
            </a:endParaRPr>
          </a:p>
          <a:p>
            <a:pPr marL="0" indent="0" algn="ctr">
              <a:lnSpc>
                <a:spcPct val="100000"/>
              </a:lnSpc>
              <a:buNone/>
            </a:pPr>
            <a:endParaRPr lang="nb-NO" sz="1400" dirty="0">
              <a:solidFill>
                <a:schemeClr val="tx1"/>
              </a:solidFill>
            </a:endParaRPr>
          </a:p>
        </p:txBody>
      </p:sp>
      <p:sp>
        <p:nvSpPr>
          <p:cNvPr id="5" name="Rektangel 4">
            <a:extLst>
              <a:ext uri="{FF2B5EF4-FFF2-40B4-BE49-F238E27FC236}">
                <a16:creationId xmlns:a16="http://schemas.microsoft.com/office/drawing/2014/main" id="{A5ABADF5-92C2-9947-AE83-F79D03D488AD}"/>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dirty="0" err="1">
                <a:solidFill>
                  <a:schemeClr val="tx2"/>
                </a:solidFill>
                <a:latin typeface="Arial" panose="020B0604020202020204" pitchFamily="34" charset="0"/>
                <a:cs typeface="Arial" panose="020B0604020202020204" pitchFamily="34" charset="0"/>
              </a:rPr>
              <a:t>Rasisma</a:t>
            </a:r>
            <a:r>
              <a:rPr lang="nb-NO" sz="1600" b="1" dirty="0">
                <a:solidFill>
                  <a:schemeClr val="tx2"/>
                </a:solidFill>
                <a:latin typeface="Arial" panose="020B0604020202020204" pitchFamily="34" charset="0"/>
                <a:cs typeface="Arial" panose="020B0604020202020204" pitchFamily="34" charset="0"/>
              </a:rPr>
              <a:t> ja </a:t>
            </a:r>
            <a:r>
              <a:rPr lang="nb-NO" sz="1600" b="1" dirty="0" err="1">
                <a:solidFill>
                  <a:schemeClr val="tx2"/>
                </a:solidFill>
                <a:latin typeface="Arial" panose="020B0604020202020204" pitchFamily="34" charset="0"/>
                <a:cs typeface="Arial" panose="020B0604020202020204" pitchFamily="34" charset="0"/>
              </a:rPr>
              <a:t>vealaheapmi</a:t>
            </a:r>
            <a:endParaRPr lang="nb-NO" sz="1600" b="1" dirty="0">
              <a:solidFill>
                <a:schemeClr val="tx2"/>
              </a:solidFill>
              <a:latin typeface="Arial" panose="020B0604020202020204" pitchFamily="34" charset="0"/>
              <a:cs typeface="Arial" panose="020B0604020202020204" pitchFamily="34" charset="0"/>
            </a:endParaRPr>
          </a:p>
        </p:txBody>
      </p:sp>
      <p:sp>
        <p:nvSpPr>
          <p:cNvPr id="2" name="Rektangel 1">
            <a:extLst>
              <a:ext uri="{FF2B5EF4-FFF2-40B4-BE49-F238E27FC236}">
                <a16:creationId xmlns:a16="http://schemas.microsoft.com/office/drawing/2014/main" id="{9B1ADEA6-E4F5-7CB8-AEB9-54C9224E3B87}"/>
              </a:ext>
            </a:extLst>
          </p:cNvPr>
          <p:cNvSpPr/>
          <p:nvPr/>
        </p:nvSpPr>
        <p:spPr>
          <a:xfrm>
            <a:off x="2064288" y="4402726"/>
            <a:ext cx="8063426" cy="461665"/>
          </a:xfrm>
          <a:prstGeom prst="rect">
            <a:avLst/>
          </a:prstGeom>
        </p:spPr>
        <p:txBody>
          <a:bodyPr wrap="none">
            <a:spAutoFit/>
          </a:bodyPr>
          <a:lstStyle/>
          <a:p>
            <a:pPr algn="ctr"/>
            <a:r>
              <a:rPr lang="nb-NO" sz="2400" b="1" dirty="0" err="1">
                <a:cs typeface="Arial"/>
              </a:rPr>
              <a:t>Movt</a:t>
            </a:r>
            <a:r>
              <a:rPr lang="nb-NO" sz="2400" b="1" dirty="0">
                <a:cs typeface="Arial"/>
              </a:rPr>
              <a:t> </a:t>
            </a:r>
            <a:r>
              <a:rPr lang="nb-NO" sz="2400" b="1" dirty="0" err="1">
                <a:cs typeface="Arial"/>
              </a:rPr>
              <a:t>doaivvut</a:t>
            </a:r>
            <a:r>
              <a:rPr lang="nb-NO" sz="2400" b="1" dirty="0">
                <a:cs typeface="Arial"/>
              </a:rPr>
              <a:t> </a:t>
            </a:r>
            <a:r>
              <a:rPr lang="nb-NO" sz="2400" b="1" dirty="0" err="1">
                <a:cs typeface="Arial"/>
              </a:rPr>
              <a:t>diekkár</a:t>
            </a:r>
            <a:r>
              <a:rPr lang="nb-NO" sz="2400" b="1" dirty="0">
                <a:cs typeface="Arial"/>
              </a:rPr>
              <a:t> </a:t>
            </a:r>
            <a:r>
              <a:rPr lang="nb-NO" sz="2400" b="1" dirty="0" err="1">
                <a:cs typeface="Arial"/>
              </a:rPr>
              <a:t>vásáhusat</a:t>
            </a:r>
            <a:r>
              <a:rPr lang="nb-NO" sz="2400" b="1" dirty="0">
                <a:cs typeface="Arial"/>
              </a:rPr>
              <a:t> </a:t>
            </a:r>
            <a:r>
              <a:rPr lang="nb-NO" sz="2400" b="1" dirty="0" err="1">
                <a:cs typeface="Arial"/>
              </a:rPr>
              <a:t>váikkuhit</a:t>
            </a:r>
            <a:r>
              <a:rPr lang="nb-NO" sz="2400" b="1" dirty="0">
                <a:cs typeface="Arial"/>
              </a:rPr>
              <a:t> </a:t>
            </a:r>
            <a:r>
              <a:rPr lang="nb-NO" sz="2400" b="1" dirty="0" err="1">
                <a:cs typeface="Arial"/>
              </a:rPr>
              <a:t>mánnái</a:t>
            </a:r>
            <a:r>
              <a:rPr lang="nb-NO" sz="2400" b="1" dirty="0">
                <a:cs typeface="Arial"/>
              </a:rPr>
              <a:t>?</a:t>
            </a:r>
            <a:endParaRPr lang="nb-NO" sz="2400" b="1" dirty="0"/>
          </a:p>
        </p:txBody>
      </p:sp>
      <p:pic>
        <p:nvPicPr>
          <p:cNvPr id="22" name="Bilde 21" descr="Et bilde som inneholder natthimmel&#10;&#10;Automatisk generert beskrivelse">
            <a:extLst>
              <a:ext uri="{FF2B5EF4-FFF2-40B4-BE49-F238E27FC236}">
                <a16:creationId xmlns:a16="http://schemas.microsoft.com/office/drawing/2014/main" id="{41B63093-EA17-82C7-0D4A-A7B69AE2DC78}"/>
              </a:ext>
            </a:extLst>
          </p:cNvPr>
          <p:cNvPicPr>
            <a:picLocks noChangeAspect="1"/>
          </p:cNvPicPr>
          <p:nvPr/>
        </p:nvPicPr>
        <p:blipFill>
          <a:blip r:embed="rId3"/>
          <a:stretch>
            <a:fillRect/>
          </a:stretch>
        </p:blipFill>
        <p:spPr>
          <a:xfrm>
            <a:off x="11047546" y="5837074"/>
            <a:ext cx="707973" cy="707973"/>
          </a:xfrm>
          <a:prstGeom prst="rect">
            <a:avLst/>
          </a:prstGeom>
        </p:spPr>
      </p:pic>
      <p:sp>
        <p:nvSpPr>
          <p:cNvPr id="3" name="Tittel 5">
            <a:extLst>
              <a:ext uri="{FF2B5EF4-FFF2-40B4-BE49-F238E27FC236}">
                <a16:creationId xmlns:a16="http://schemas.microsoft.com/office/drawing/2014/main" id="{DB2ADD46-BC69-0E17-96AA-0D1D54C45316}"/>
              </a:ext>
            </a:extLst>
          </p:cNvPr>
          <p:cNvSpPr txBox="1">
            <a:spLocks/>
          </p:cNvSpPr>
          <p:nvPr/>
        </p:nvSpPr>
        <p:spPr>
          <a:xfrm>
            <a:off x="3723905" y="1561766"/>
            <a:ext cx="4744190"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dirty="0">
                <a:latin typeface="+mj-lt"/>
              </a:rPr>
              <a:t>PERSOVNNALAŠ FEARAN</a:t>
            </a:r>
          </a:p>
        </p:txBody>
      </p:sp>
    </p:spTree>
    <p:extLst>
      <p:ext uri="{BB962C8B-B14F-4D97-AF65-F5344CB8AC3E}">
        <p14:creationId xmlns:p14="http://schemas.microsoft.com/office/powerpoint/2010/main" val="2112068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5E611751-2D7D-164C-893B-047E591D657B}"/>
              </a:ext>
            </a:extLst>
          </p:cNvPr>
          <p:cNvPicPr>
            <a:picLocks noChangeAspect="1"/>
          </p:cNvPicPr>
          <p:nvPr/>
        </p:nvPicPr>
        <p:blipFill rotWithShape="1">
          <a:blip r:embed="rId3">
            <a:extLst>
              <a:ext uri="{28A0092B-C50C-407E-A947-70E740481C1C}">
                <a14:useLocalDpi xmlns:a14="http://schemas.microsoft.com/office/drawing/2010/main" val="0"/>
              </a:ext>
            </a:extLst>
          </a:blip>
          <a:srcRect l="1170" t="11798" r="1170" b="8567"/>
          <a:stretch/>
        </p:blipFill>
        <p:spPr>
          <a:xfrm>
            <a:off x="-1" y="-1"/>
            <a:ext cx="12192001" cy="6858001"/>
          </a:xfrm>
          <a:prstGeom prst="rect">
            <a:avLst/>
          </a:prstGeom>
        </p:spPr>
      </p:pic>
      <p:sp>
        <p:nvSpPr>
          <p:cNvPr id="5" name="Rektangel 4">
            <a:extLst>
              <a:ext uri="{FF2B5EF4-FFF2-40B4-BE49-F238E27FC236}">
                <a16:creationId xmlns:a16="http://schemas.microsoft.com/office/drawing/2014/main" id="{EC02F9D1-E577-4540-AE84-9B5128FD8977}"/>
              </a:ext>
            </a:extLst>
          </p:cNvPr>
          <p:cNvSpPr/>
          <p:nvPr/>
        </p:nvSpPr>
        <p:spPr>
          <a:xfrm>
            <a:off x="-1" y="0"/>
            <a:ext cx="12192000" cy="6858001"/>
          </a:xfrm>
          <a:prstGeom prst="rect">
            <a:avLst/>
          </a:prstGeom>
          <a:solidFill>
            <a:schemeClr val="tx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9" name="Bilde 8">
            <a:extLst>
              <a:ext uri="{FF2B5EF4-FFF2-40B4-BE49-F238E27FC236}">
                <a16:creationId xmlns:a16="http://schemas.microsoft.com/office/drawing/2014/main" id="{2410658C-F863-D145-A1FA-7061568D850B}"/>
              </a:ext>
            </a:extLst>
          </p:cNvPr>
          <p:cNvPicPr>
            <a:picLocks noChangeAspect="1"/>
          </p:cNvPicPr>
          <p:nvPr/>
        </p:nvPicPr>
        <p:blipFill>
          <a:blip r:embed="rId4"/>
          <a:stretch>
            <a:fillRect/>
          </a:stretch>
        </p:blipFill>
        <p:spPr>
          <a:xfrm>
            <a:off x="1898357" y="1293108"/>
            <a:ext cx="8395283" cy="3987140"/>
          </a:xfrm>
          <a:prstGeom prst="rect">
            <a:avLst/>
          </a:prstGeom>
        </p:spPr>
      </p:pic>
      <p:sp>
        <p:nvSpPr>
          <p:cNvPr id="2" name="Tittel 1">
            <a:extLst>
              <a:ext uri="{FF2B5EF4-FFF2-40B4-BE49-F238E27FC236}">
                <a16:creationId xmlns:a16="http://schemas.microsoft.com/office/drawing/2014/main" id="{3C043FDB-E3C3-D24A-9FDE-7CDAC7598FA5}"/>
              </a:ext>
            </a:extLst>
          </p:cNvPr>
          <p:cNvSpPr>
            <a:spLocks noGrp="1"/>
          </p:cNvSpPr>
          <p:nvPr>
            <p:ph type="ctrTitle"/>
          </p:nvPr>
        </p:nvSpPr>
        <p:spPr>
          <a:xfrm>
            <a:off x="2150110" y="1643602"/>
            <a:ext cx="7891780" cy="2680856"/>
          </a:xfrm>
          <a:noFill/>
        </p:spPr>
        <p:txBody>
          <a:bodyPr>
            <a:normAutofit fontScale="90000"/>
          </a:bodyPr>
          <a:lstStyle/>
          <a:p>
            <a:r>
              <a:rPr lang="nb-NO">
                <a:solidFill>
                  <a:schemeClr val="bg1"/>
                </a:solidFill>
              </a:rPr>
              <a:t>HUMAN RIGHTS DIALOGUE</a:t>
            </a:r>
          </a:p>
        </p:txBody>
      </p:sp>
      <p:sp>
        <p:nvSpPr>
          <p:cNvPr id="3" name="Undertittel 2">
            <a:extLst>
              <a:ext uri="{FF2B5EF4-FFF2-40B4-BE49-F238E27FC236}">
                <a16:creationId xmlns:a16="http://schemas.microsoft.com/office/drawing/2014/main" id="{33649D28-6CCD-1444-A609-419994D69C01}"/>
              </a:ext>
            </a:extLst>
          </p:cNvPr>
          <p:cNvSpPr>
            <a:spLocks noGrp="1"/>
          </p:cNvSpPr>
          <p:nvPr>
            <p:ph type="subTitle" idx="1"/>
          </p:nvPr>
        </p:nvSpPr>
        <p:spPr>
          <a:xfrm>
            <a:off x="2917699" y="5017126"/>
            <a:ext cx="4105401" cy="654471"/>
          </a:xfrm>
        </p:spPr>
        <p:txBody>
          <a:bodyPr/>
          <a:lstStyle/>
          <a:p>
            <a:pPr algn="l">
              <a:lnSpc>
                <a:spcPct val="110000"/>
              </a:lnSpc>
              <a:spcBef>
                <a:spcPts val="0"/>
              </a:spcBef>
            </a:pPr>
            <a:r>
              <a:rPr lang="se-NO" sz="1600" b="1" dirty="0">
                <a:solidFill>
                  <a:schemeClr val="bg1"/>
                </a:solidFill>
                <a:effectLst/>
                <a:latin typeface="Arial Narrow" panose="020B0606020202030204" pitchFamily="34" charset="0"/>
                <a:ea typeface="Calibri" panose="020F0502020204030204" pitchFamily="34" charset="0"/>
              </a:rPr>
              <a:t>OLMMOŠVUOIGATVUOĐAT MAT GUSKET RASISMII JA VEALAHEAPMÁI</a:t>
            </a:r>
            <a:endParaRPr lang="nb-NO" sz="1400" b="1" dirty="0">
              <a:solidFill>
                <a:schemeClr val="bg1"/>
              </a:solidFill>
              <a:latin typeface="Arial Narrow" panose="020B0606020202030204" pitchFamily="34" charset="0"/>
              <a:cs typeface="Arial Narrow" panose="020B0604020202020204" pitchFamily="34" charset="0"/>
            </a:endParaRPr>
          </a:p>
        </p:txBody>
      </p:sp>
      <p:sp>
        <p:nvSpPr>
          <p:cNvPr id="4" name="Rektangel 3">
            <a:extLst>
              <a:ext uri="{FF2B5EF4-FFF2-40B4-BE49-F238E27FC236}">
                <a16:creationId xmlns:a16="http://schemas.microsoft.com/office/drawing/2014/main" id="{4BDE5307-E05F-044A-A694-6A3C2F7D100C}"/>
              </a:ext>
            </a:extLst>
          </p:cNvPr>
          <p:cNvSpPr/>
          <p:nvPr/>
        </p:nvSpPr>
        <p:spPr>
          <a:xfrm>
            <a:off x="1968206" y="5124562"/>
            <a:ext cx="949492" cy="369332"/>
          </a:xfrm>
          <a:prstGeom prst="rect">
            <a:avLst/>
          </a:prstGeom>
          <a:solidFill>
            <a:schemeClr val="bg1"/>
          </a:solidFill>
        </p:spPr>
        <p:txBody>
          <a:bodyPr wrap="square">
            <a:spAutoFit/>
          </a:bodyPr>
          <a:lstStyle/>
          <a:p>
            <a:r>
              <a:rPr lang="se-NO" sz="1800" b="1" dirty="0">
                <a:effectLst/>
                <a:latin typeface="Arial Narrow" panose="020B0606020202030204" pitchFamily="34" charset="0"/>
                <a:ea typeface="Calibri" panose="020F0502020204030204" pitchFamily="34" charset="0"/>
              </a:rPr>
              <a:t>FÁDDÁ:</a:t>
            </a:r>
            <a:endParaRPr lang="nb-NO" sz="2300" b="1" dirty="0">
              <a:latin typeface="Arial Narrow" panose="020B0606020202030204" pitchFamily="34" charset="0"/>
              <a:cs typeface="Arial Narrow" panose="020B0604020202020204" pitchFamily="34" charset="0"/>
            </a:endParaRPr>
          </a:p>
        </p:txBody>
      </p:sp>
    </p:spTree>
    <p:extLst>
      <p:ext uri="{BB962C8B-B14F-4D97-AF65-F5344CB8AC3E}">
        <p14:creationId xmlns:p14="http://schemas.microsoft.com/office/powerpoint/2010/main" val="41159044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e 14">
            <a:extLst>
              <a:ext uri="{FF2B5EF4-FFF2-40B4-BE49-F238E27FC236}">
                <a16:creationId xmlns:a16="http://schemas.microsoft.com/office/drawing/2014/main" id="{B52B753E-4186-BB4E-A126-D752A2EE8285}"/>
              </a:ext>
            </a:extLst>
          </p:cNvPr>
          <p:cNvPicPr>
            <a:picLocks noChangeAspect="1"/>
          </p:cNvPicPr>
          <p:nvPr/>
        </p:nvPicPr>
        <p:blipFill>
          <a:blip r:embed="rId3"/>
          <a:stretch>
            <a:fillRect/>
          </a:stretch>
        </p:blipFill>
        <p:spPr>
          <a:xfrm>
            <a:off x="6955660" y="2336891"/>
            <a:ext cx="3374312" cy="2452465"/>
          </a:xfrm>
          <a:prstGeom prst="rect">
            <a:avLst/>
          </a:prstGeom>
        </p:spPr>
      </p:pic>
      <p:sp>
        <p:nvSpPr>
          <p:cNvPr id="8" name="Tittel 5">
            <a:extLst>
              <a:ext uri="{FF2B5EF4-FFF2-40B4-BE49-F238E27FC236}">
                <a16:creationId xmlns:a16="http://schemas.microsoft.com/office/drawing/2014/main" id="{5F5C626F-246A-DA44-9031-DE3C9E53F6A6}"/>
              </a:ext>
            </a:extLst>
          </p:cNvPr>
          <p:cNvSpPr txBox="1">
            <a:spLocks/>
          </p:cNvSpPr>
          <p:nvPr/>
        </p:nvSpPr>
        <p:spPr>
          <a:xfrm>
            <a:off x="4145102" y="901101"/>
            <a:ext cx="3901796"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dirty="0">
                <a:latin typeface="+mj-lt"/>
              </a:rPr>
              <a:t>RIEKTA JA BOASTUT</a:t>
            </a:r>
          </a:p>
        </p:txBody>
      </p:sp>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10" name="Plassholder for innhold 2">
            <a:extLst>
              <a:ext uri="{FF2B5EF4-FFF2-40B4-BE49-F238E27FC236}">
                <a16:creationId xmlns:a16="http://schemas.microsoft.com/office/drawing/2014/main" id="{D1BD1930-AB2F-2A4A-8C02-DC82A74FC8E7}"/>
              </a:ext>
            </a:extLst>
          </p:cNvPr>
          <p:cNvSpPr>
            <a:spLocks noGrp="1"/>
          </p:cNvSpPr>
          <p:nvPr>
            <p:ph idx="1"/>
          </p:nvPr>
        </p:nvSpPr>
        <p:spPr>
          <a:xfrm>
            <a:off x="2844800" y="5474482"/>
            <a:ext cx="6502400" cy="604255"/>
          </a:xfrm>
        </p:spPr>
        <p:txBody>
          <a:bodyPr vert="horz" lIns="91440" tIns="45720" rIns="91440" bIns="45720" rtlCol="0" anchor="t">
            <a:noAutofit/>
          </a:bodyPr>
          <a:lstStyle/>
          <a:p>
            <a:pPr algn="ctr">
              <a:buNone/>
            </a:pPr>
            <a:r>
              <a:rPr lang="nb-NO" sz="2400" b="1" dirty="0" err="1">
                <a:solidFill>
                  <a:schemeClr val="tx1"/>
                </a:solidFill>
                <a:latin typeface="Arial"/>
                <a:cs typeface="Arial"/>
              </a:rPr>
              <a:t>Movt</a:t>
            </a:r>
            <a:r>
              <a:rPr lang="nb-NO" sz="2400" b="1" dirty="0">
                <a:solidFill>
                  <a:schemeClr val="tx1"/>
                </a:solidFill>
                <a:latin typeface="Arial"/>
                <a:cs typeface="Arial"/>
              </a:rPr>
              <a:t> </a:t>
            </a:r>
            <a:r>
              <a:rPr lang="nb-NO" sz="2400" b="1" dirty="0" err="1">
                <a:solidFill>
                  <a:schemeClr val="tx1"/>
                </a:solidFill>
                <a:latin typeface="Arial"/>
                <a:cs typeface="Arial"/>
              </a:rPr>
              <a:t>dulkot</a:t>
            </a:r>
            <a:r>
              <a:rPr lang="nb-NO" sz="2400" b="1" dirty="0">
                <a:solidFill>
                  <a:schemeClr val="tx1"/>
                </a:solidFill>
                <a:latin typeface="Arial"/>
                <a:cs typeface="Arial"/>
              </a:rPr>
              <a:t> </a:t>
            </a:r>
            <a:r>
              <a:rPr lang="nb-NO" sz="2400" b="1" dirty="0" err="1">
                <a:solidFill>
                  <a:schemeClr val="tx1"/>
                </a:solidFill>
                <a:latin typeface="Arial"/>
                <a:cs typeface="Arial"/>
              </a:rPr>
              <a:t>daid</a:t>
            </a:r>
            <a:r>
              <a:rPr lang="nb-NO" sz="2400" b="1" dirty="0">
                <a:solidFill>
                  <a:schemeClr val="tx1"/>
                </a:solidFill>
                <a:latin typeface="Arial"/>
                <a:cs typeface="Arial"/>
              </a:rPr>
              <a:t> </a:t>
            </a:r>
            <a:r>
              <a:rPr lang="nb-NO" sz="2400" b="1" dirty="0" err="1">
                <a:solidFill>
                  <a:schemeClr val="tx1"/>
                </a:solidFill>
                <a:latin typeface="Arial"/>
                <a:cs typeface="Arial"/>
              </a:rPr>
              <a:t>gažaldagaid</a:t>
            </a:r>
            <a:r>
              <a:rPr lang="nb-NO" sz="2400" b="1" dirty="0">
                <a:solidFill>
                  <a:schemeClr val="tx1"/>
                </a:solidFill>
                <a:latin typeface="Arial"/>
                <a:cs typeface="Arial"/>
              </a:rPr>
              <a:t>?</a:t>
            </a:r>
            <a:endParaRPr lang="nb-NO" sz="1800" b="1" dirty="0">
              <a:solidFill>
                <a:schemeClr val="tx1"/>
              </a:solidFill>
            </a:endParaRPr>
          </a:p>
        </p:txBody>
      </p:sp>
      <p:sp>
        <p:nvSpPr>
          <p:cNvPr id="5" name="Rektangel 4">
            <a:extLst>
              <a:ext uri="{FF2B5EF4-FFF2-40B4-BE49-F238E27FC236}">
                <a16:creationId xmlns:a16="http://schemas.microsoft.com/office/drawing/2014/main" id="{87B7F1D9-7DFD-D844-93BC-61EA3CC714D9}"/>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dirty="0" err="1">
                <a:solidFill>
                  <a:schemeClr val="tx2"/>
                </a:solidFill>
                <a:latin typeface="Arial" panose="020B0604020202020204" pitchFamily="34" charset="0"/>
                <a:cs typeface="Arial" panose="020B0604020202020204" pitchFamily="34" charset="0"/>
              </a:rPr>
              <a:t>Rasisma</a:t>
            </a:r>
            <a:r>
              <a:rPr lang="nb-NO" sz="1600" b="1" dirty="0">
                <a:solidFill>
                  <a:schemeClr val="tx2"/>
                </a:solidFill>
                <a:latin typeface="Arial" panose="020B0604020202020204" pitchFamily="34" charset="0"/>
                <a:cs typeface="Arial" panose="020B0604020202020204" pitchFamily="34" charset="0"/>
              </a:rPr>
              <a:t> ja </a:t>
            </a:r>
            <a:r>
              <a:rPr lang="nb-NO" sz="1600" b="1" dirty="0" err="1">
                <a:solidFill>
                  <a:schemeClr val="tx2"/>
                </a:solidFill>
                <a:latin typeface="Arial" panose="020B0604020202020204" pitchFamily="34" charset="0"/>
                <a:cs typeface="Arial" panose="020B0604020202020204" pitchFamily="34" charset="0"/>
              </a:rPr>
              <a:t>vealaheapmi</a:t>
            </a:r>
            <a:endParaRPr lang="nb-NO" sz="1600" b="1" dirty="0">
              <a:solidFill>
                <a:schemeClr val="tx2"/>
              </a:solidFill>
              <a:latin typeface="Arial" panose="020B0604020202020204" pitchFamily="34" charset="0"/>
              <a:cs typeface="Arial" panose="020B0604020202020204" pitchFamily="34" charset="0"/>
            </a:endParaRPr>
          </a:p>
        </p:txBody>
      </p:sp>
      <p:pic>
        <p:nvPicPr>
          <p:cNvPr id="3" name="Bilde 2">
            <a:extLst>
              <a:ext uri="{FF2B5EF4-FFF2-40B4-BE49-F238E27FC236}">
                <a16:creationId xmlns:a16="http://schemas.microsoft.com/office/drawing/2014/main" id="{CAA38242-F459-8F47-A7A4-2AB252C05DB3}"/>
              </a:ext>
            </a:extLst>
          </p:cNvPr>
          <p:cNvPicPr>
            <a:picLocks noChangeAspect="1"/>
          </p:cNvPicPr>
          <p:nvPr/>
        </p:nvPicPr>
        <p:blipFill>
          <a:blip r:embed="rId3"/>
          <a:stretch>
            <a:fillRect/>
          </a:stretch>
        </p:blipFill>
        <p:spPr>
          <a:xfrm>
            <a:off x="1959429" y="1700368"/>
            <a:ext cx="2851849" cy="2072735"/>
          </a:xfrm>
          <a:prstGeom prst="rect">
            <a:avLst/>
          </a:prstGeom>
        </p:spPr>
      </p:pic>
      <p:sp>
        <p:nvSpPr>
          <p:cNvPr id="11" name="Plassholder for innhold 2">
            <a:extLst>
              <a:ext uri="{FF2B5EF4-FFF2-40B4-BE49-F238E27FC236}">
                <a16:creationId xmlns:a16="http://schemas.microsoft.com/office/drawing/2014/main" id="{B51BDA72-9C6F-F04D-83DB-05818BACA73C}"/>
              </a:ext>
            </a:extLst>
          </p:cNvPr>
          <p:cNvSpPr txBox="1">
            <a:spLocks/>
          </p:cNvSpPr>
          <p:nvPr/>
        </p:nvSpPr>
        <p:spPr>
          <a:xfrm>
            <a:off x="7251725" y="2937056"/>
            <a:ext cx="2682578" cy="11773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b-NO" sz="2400" dirty="0">
                <a:solidFill>
                  <a:schemeClr val="tx1"/>
                </a:solidFill>
              </a:rPr>
              <a:t>“Lea </a:t>
            </a:r>
            <a:r>
              <a:rPr lang="nb-NO" sz="2400" dirty="0" err="1">
                <a:solidFill>
                  <a:schemeClr val="tx1"/>
                </a:solidFill>
              </a:rPr>
              <a:t>go</a:t>
            </a:r>
            <a:r>
              <a:rPr lang="nb-NO" sz="2400" dirty="0">
                <a:solidFill>
                  <a:schemeClr val="tx1"/>
                </a:solidFill>
              </a:rPr>
              <a:t> du </a:t>
            </a:r>
            <a:r>
              <a:rPr lang="nb-NO" sz="2400" dirty="0" err="1">
                <a:solidFill>
                  <a:schemeClr val="tx1"/>
                </a:solidFill>
              </a:rPr>
              <a:t>bearaš</a:t>
            </a:r>
            <a:r>
              <a:rPr lang="nb-NO" sz="2400" dirty="0">
                <a:solidFill>
                  <a:schemeClr val="tx1"/>
                </a:solidFill>
              </a:rPr>
              <a:t> mii </a:t>
            </a:r>
            <a:r>
              <a:rPr lang="nb-NO" sz="2400" dirty="0" err="1">
                <a:solidFill>
                  <a:schemeClr val="tx1"/>
                </a:solidFill>
              </a:rPr>
              <a:t>bágge</a:t>
            </a:r>
            <a:r>
              <a:rPr lang="nb-NO" sz="2400" dirty="0">
                <a:solidFill>
                  <a:schemeClr val="tx1"/>
                </a:solidFill>
              </a:rPr>
              <a:t> du </a:t>
            </a:r>
            <a:r>
              <a:rPr lang="nb-NO" sz="2400" dirty="0" err="1">
                <a:solidFill>
                  <a:schemeClr val="tx1"/>
                </a:solidFill>
              </a:rPr>
              <a:t>atnit</a:t>
            </a:r>
            <a:r>
              <a:rPr lang="nb-NO" sz="2400" dirty="0">
                <a:solidFill>
                  <a:schemeClr val="tx1"/>
                </a:solidFill>
              </a:rPr>
              <a:t> </a:t>
            </a:r>
            <a:r>
              <a:rPr lang="nb-NO" sz="2400" dirty="0" err="1">
                <a:solidFill>
                  <a:schemeClr val="tx1"/>
                </a:solidFill>
              </a:rPr>
              <a:t>hijaba</a:t>
            </a:r>
            <a:r>
              <a:rPr lang="nb-NO" sz="2400" dirty="0">
                <a:solidFill>
                  <a:schemeClr val="tx1"/>
                </a:solidFill>
              </a:rPr>
              <a:t>?”</a:t>
            </a:r>
          </a:p>
        </p:txBody>
      </p:sp>
      <p:sp>
        <p:nvSpPr>
          <p:cNvPr id="12" name="Plassholder for innhold 2">
            <a:extLst>
              <a:ext uri="{FF2B5EF4-FFF2-40B4-BE49-F238E27FC236}">
                <a16:creationId xmlns:a16="http://schemas.microsoft.com/office/drawing/2014/main" id="{5EEFCF4F-8575-1A48-A66F-77E98C124709}"/>
              </a:ext>
            </a:extLst>
          </p:cNvPr>
          <p:cNvSpPr txBox="1">
            <a:spLocks/>
          </p:cNvSpPr>
          <p:nvPr/>
        </p:nvSpPr>
        <p:spPr>
          <a:xfrm>
            <a:off x="2260599" y="2043765"/>
            <a:ext cx="2303513" cy="10338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b-NO" sz="2400" dirty="0">
                <a:solidFill>
                  <a:schemeClr val="tx1"/>
                </a:solidFill>
              </a:rPr>
              <a:t>“Gos don </a:t>
            </a:r>
            <a:r>
              <a:rPr lang="nb-NO" sz="2400" dirty="0" err="1">
                <a:solidFill>
                  <a:schemeClr val="tx1"/>
                </a:solidFill>
              </a:rPr>
              <a:t>leat</a:t>
            </a:r>
            <a:r>
              <a:rPr lang="nb-NO" sz="2400" dirty="0">
                <a:solidFill>
                  <a:schemeClr val="tx1"/>
                </a:solidFill>
              </a:rPr>
              <a:t> </a:t>
            </a:r>
            <a:r>
              <a:rPr lang="nb-NO" sz="2400" dirty="0" err="1">
                <a:solidFill>
                  <a:schemeClr val="tx1"/>
                </a:solidFill>
              </a:rPr>
              <a:t>eret</a:t>
            </a:r>
            <a:r>
              <a:rPr lang="nb-NO" sz="2400" dirty="0">
                <a:solidFill>
                  <a:schemeClr val="tx1"/>
                </a:solidFill>
              </a:rPr>
              <a:t>, </a:t>
            </a:r>
            <a:r>
              <a:rPr lang="nb-NO" sz="2400" dirty="0" err="1">
                <a:solidFill>
                  <a:schemeClr val="tx1"/>
                </a:solidFill>
              </a:rPr>
              <a:t>duohtavuođas</a:t>
            </a:r>
            <a:r>
              <a:rPr lang="nb-NO" sz="2400" dirty="0">
                <a:solidFill>
                  <a:schemeClr val="tx1"/>
                </a:solidFill>
              </a:rPr>
              <a:t>”</a:t>
            </a:r>
          </a:p>
        </p:txBody>
      </p:sp>
      <p:pic>
        <p:nvPicPr>
          <p:cNvPr id="4" name="Bilde 3">
            <a:extLst>
              <a:ext uri="{FF2B5EF4-FFF2-40B4-BE49-F238E27FC236}">
                <a16:creationId xmlns:a16="http://schemas.microsoft.com/office/drawing/2014/main" id="{B6D50A60-0830-814E-82EF-027DC1AE2E6F}"/>
              </a:ext>
            </a:extLst>
          </p:cNvPr>
          <p:cNvPicPr>
            <a:picLocks noChangeAspect="1"/>
          </p:cNvPicPr>
          <p:nvPr/>
        </p:nvPicPr>
        <p:blipFill>
          <a:blip r:embed="rId4"/>
          <a:stretch>
            <a:fillRect/>
          </a:stretch>
        </p:blipFill>
        <p:spPr>
          <a:xfrm>
            <a:off x="4022012" y="3210544"/>
            <a:ext cx="2749139" cy="1998087"/>
          </a:xfrm>
          <a:prstGeom prst="rect">
            <a:avLst/>
          </a:prstGeom>
        </p:spPr>
      </p:pic>
      <p:sp>
        <p:nvSpPr>
          <p:cNvPr id="14" name="Plassholder for innhold 2">
            <a:extLst>
              <a:ext uri="{FF2B5EF4-FFF2-40B4-BE49-F238E27FC236}">
                <a16:creationId xmlns:a16="http://schemas.microsoft.com/office/drawing/2014/main" id="{49ABFFF5-A358-C143-B25E-D019DD4EBE66}"/>
              </a:ext>
            </a:extLst>
          </p:cNvPr>
          <p:cNvSpPr txBox="1">
            <a:spLocks/>
          </p:cNvSpPr>
          <p:nvPr/>
        </p:nvSpPr>
        <p:spPr>
          <a:xfrm>
            <a:off x="4391227" y="3525713"/>
            <a:ext cx="2057405" cy="11679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b-NO" sz="2400" dirty="0">
                <a:solidFill>
                  <a:schemeClr val="tx1"/>
                </a:solidFill>
              </a:rPr>
              <a:t>“</a:t>
            </a:r>
            <a:r>
              <a:rPr lang="nb-NO" sz="2400" dirty="0" err="1">
                <a:solidFill>
                  <a:schemeClr val="tx1"/>
                </a:solidFill>
              </a:rPr>
              <a:t>Sáhtán</a:t>
            </a:r>
            <a:r>
              <a:rPr lang="nb-NO" sz="2400" dirty="0">
                <a:solidFill>
                  <a:schemeClr val="tx1"/>
                </a:solidFill>
              </a:rPr>
              <a:t> </a:t>
            </a:r>
            <a:r>
              <a:rPr lang="nb-NO" sz="2400" dirty="0" err="1">
                <a:solidFill>
                  <a:schemeClr val="tx1"/>
                </a:solidFill>
              </a:rPr>
              <a:t>go</a:t>
            </a:r>
            <a:r>
              <a:rPr lang="nb-NO" sz="2400" dirty="0">
                <a:solidFill>
                  <a:schemeClr val="tx1"/>
                </a:solidFill>
              </a:rPr>
              <a:t> </a:t>
            </a:r>
            <a:r>
              <a:rPr lang="nb-NO" sz="2400" dirty="0" err="1">
                <a:solidFill>
                  <a:schemeClr val="tx1"/>
                </a:solidFill>
              </a:rPr>
              <a:t>njávkkastit</a:t>
            </a:r>
            <a:r>
              <a:rPr lang="nb-NO" sz="2400" dirty="0">
                <a:solidFill>
                  <a:schemeClr val="tx1"/>
                </a:solidFill>
              </a:rPr>
              <a:t> du </a:t>
            </a:r>
            <a:r>
              <a:rPr lang="nb-NO" sz="2400" dirty="0" err="1">
                <a:solidFill>
                  <a:schemeClr val="tx1"/>
                </a:solidFill>
              </a:rPr>
              <a:t>vuovttaid</a:t>
            </a:r>
            <a:r>
              <a:rPr lang="nb-NO" sz="2400" dirty="0">
                <a:solidFill>
                  <a:schemeClr val="tx1"/>
                </a:solidFill>
              </a:rPr>
              <a:t>?”</a:t>
            </a:r>
          </a:p>
        </p:txBody>
      </p:sp>
      <p:pic>
        <p:nvPicPr>
          <p:cNvPr id="2" name="Bilde 1" descr="Et bilde som inneholder mørk, natthimmel&#10;&#10;Automatisk generert beskrivelse">
            <a:extLst>
              <a:ext uri="{FF2B5EF4-FFF2-40B4-BE49-F238E27FC236}">
                <a16:creationId xmlns:a16="http://schemas.microsoft.com/office/drawing/2014/main" id="{8B8F470D-2E2C-6851-5441-5E70B13A9B96}"/>
              </a:ext>
            </a:extLst>
          </p:cNvPr>
          <p:cNvPicPr>
            <a:picLocks noChangeAspect="1"/>
          </p:cNvPicPr>
          <p:nvPr/>
        </p:nvPicPr>
        <p:blipFill>
          <a:blip r:embed="rId5"/>
          <a:stretch>
            <a:fillRect/>
          </a:stretch>
        </p:blipFill>
        <p:spPr>
          <a:xfrm>
            <a:off x="10929391" y="5790114"/>
            <a:ext cx="944285" cy="786904"/>
          </a:xfrm>
          <a:prstGeom prst="rect">
            <a:avLst/>
          </a:prstGeom>
        </p:spPr>
      </p:pic>
    </p:spTree>
    <p:extLst>
      <p:ext uri="{BB962C8B-B14F-4D97-AF65-F5344CB8AC3E}">
        <p14:creationId xmlns:p14="http://schemas.microsoft.com/office/powerpoint/2010/main" val="14279007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tel 5">
            <a:extLst>
              <a:ext uri="{FF2B5EF4-FFF2-40B4-BE49-F238E27FC236}">
                <a16:creationId xmlns:a16="http://schemas.microsoft.com/office/drawing/2014/main" id="{5F5C626F-246A-DA44-9031-DE3C9E53F6A6}"/>
              </a:ext>
            </a:extLst>
          </p:cNvPr>
          <p:cNvSpPr txBox="1">
            <a:spLocks/>
          </p:cNvSpPr>
          <p:nvPr/>
        </p:nvSpPr>
        <p:spPr>
          <a:xfrm>
            <a:off x="4926250" y="1308994"/>
            <a:ext cx="2339499"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dirty="0">
                <a:latin typeface="+mj-lt"/>
              </a:rPr>
              <a:t>LEAT GO...</a:t>
            </a:r>
          </a:p>
        </p:txBody>
      </p:sp>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10" name="Plassholder for innhold 2">
            <a:extLst>
              <a:ext uri="{FF2B5EF4-FFF2-40B4-BE49-F238E27FC236}">
                <a16:creationId xmlns:a16="http://schemas.microsoft.com/office/drawing/2014/main" id="{D1BD1930-AB2F-2A4A-8C02-DC82A74FC8E7}"/>
              </a:ext>
            </a:extLst>
          </p:cNvPr>
          <p:cNvSpPr>
            <a:spLocks noGrp="1"/>
          </p:cNvSpPr>
          <p:nvPr>
            <p:ph idx="1"/>
          </p:nvPr>
        </p:nvSpPr>
        <p:spPr>
          <a:xfrm>
            <a:off x="3941663" y="2628000"/>
            <a:ext cx="4308675" cy="1122094"/>
          </a:xfrm>
        </p:spPr>
        <p:txBody>
          <a:bodyPr/>
          <a:lstStyle/>
          <a:p>
            <a:pPr marL="0" indent="0" algn="ctr">
              <a:lnSpc>
                <a:spcPct val="100000"/>
              </a:lnSpc>
              <a:buNone/>
            </a:pPr>
            <a:r>
              <a:rPr lang="nb-NO" sz="2400" b="1" dirty="0" err="1">
                <a:solidFill>
                  <a:schemeClr val="tx1"/>
                </a:solidFill>
                <a:latin typeface="+mn-lt"/>
              </a:rPr>
              <a:t>Vásihan</a:t>
            </a:r>
            <a:r>
              <a:rPr lang="nb-NO" sz="2400" b="1" dirty="0">
                <a:solidFill>
                  <a:schemeClr val="tx1"/>
                </a:solidFill>
                <a:latin typeface="+mn-lt"/>
              </a:rPr>
              <a:t> </a:t>
            </a:r>
            <a:r>
              <a:rPr lang="nb-NO" sz="2400" b="1" dirty="0" err="1">
                <a:solidFill>
                  <a:schemeClr val="tx1"/>
                </a:solidFill>
                <a:latin typeface="+mn-lt"/>
              </a:rPr>
              <a:t>rasisma</a:t>
            </a:r>
            <a:r>
              <a:rPr lang="nb-NO" sz="2400" b="1" dirty="0">
                <a:solidFill>
                  <a:schemeClr val="tx1"/>
                </a:solidFill>
                <a:latin typeface="+mn-lt"/>
              </a:rPr>
              <a:t> </a:t>
            </a:r>
            <a:r>
              <a:rPr lang="nb-NO" sz="2400" b="1" dirty="0" err="1">
                <a:solidFill>
                  <a:schemeClr val="tx1"/>
                </a:solidFill>
                <a:latin typeface="+mn-lt"/>
              </a:rPr>
              <a:t>dahje</a:t>
            </a:r>
            <a:r>
              <a:rPr lang="nb-NO" sz="2400" b="1" dirty="0">
                <a:solidFill>
                  <a:schemeClr val="tx1"/>
                </a:solidFill>
                <a:latin typeface="+mn-lt"/>
              </a:rPr>
              <a:t> </a:t>
            </a:r>
            <a:r>
              <a:rPr lang="nb-NO" sz="2400" b="1" dirty="0" err="1">
                <a:solidFill>
                  <a:schemeClr val="tx1"/>
                </a:solidFill>
                <a:latin typeface="+mn-lt"/>
              </a:rPr>
              <a:t>vealaheami</a:t>
            </a:r>
            <a:r>
              <a:rPr lang="nb-NO" sz="2400" b="1" dirty="0">
                <a:solidFill>
                  <a:schemeClr val="tx1"/>
                </a:solidFill>
                <a:latin typeface="+mn-lt"/>
              </a:rPr>
              <a:t>, </a:t>
            </a:r>
            <a:r>
              <a:rPr lang="nb-NO" sz="2400" b="1" dirty="0" err="1">
                <a:solidFill>
                  <a:schemeClr val="tx1"/>
                </a:solidFill>
                <a:latin typeface="+mn-lt"/>
              </a:rPr>
              <a:t>dahje</a:t>
            </a:r>
            <a:r>
              <a:rPr lang="nb-NO" sz="2400" b="1" dirty="0">
                <a:solidFill>
                  <a:schemeClr val="tx1"/>
                </a:solidFill>
                <a:latin typeface="+mn-lt"/>
              </a:rPr>
              <a:t> </a:t>
            </a:r>
            <a:r>
              <a:rPr lang="nb-NO" sz="2400" b="1" dirty="0" err="1">
                <a:solidFill>
                  <a:schemeClr val="tx1"/>
                </a:solidFill>
                <a:latin typeface="+mn-lt"/>
              </a:rPr>
              <a:t>leat</a:t>
            </a:r>
            <a:r>
              <a:rPr lang="nb-NO" sz="2400" b="1" dirty="0">
                <a:solidFill>
                  <a:schemeClr val="tx1"/>
                </a:solidFill>
                <a:latin typeface="+mn-lt"/>
              </a:rPr>
              <a:t> </a:t>
            </a:r>
            <a:r>
              <a:rPr lang="nb-NO" sz="2400" b="1" dirty="0" err="1">
                <a:solidFill>
                  <a:schemeClr val="tx1"/>
                </a:solidFill>
                <a:latin typeface="+mn-lt"/>
              </a:rPr>
              <a:t>go</a:t>
            </a:r>
            <a:r>
              <a:rPr lang="nb-NO" sz="2400" b="1" dirty="0">
                <a:solidFill>
                  <a:schemeClr val="tx1"/>
                </a:solidFill>
                <a:latin typeface="+mn-lt"/>
              </a:rPr>
              <a:t> </a:t>
            </a:r>
            <a:r>
              <a:rPr lang="nb-NO" sz="2400" b="1" dirty="0" err="1">
                <a:solidFill>
                  <a:schemeClr val="tx1"/>
                </a:solidFill>
                <a:latin typeface="+mn-lt"/>
              </a:rPr>
              <a:t>oaidnán</a:t>
            </a:r>
            <a:r>
              <a:rPr lang="nb-NO" sz="2400" b="1" dirty="0">
                <a:solidFill>
                  <a:schemeClr val="tx1"/>
                </a:solidFill>
                <a:latin typeface="+mn-lt"/>
              </a:rPr>
              <a:t> </a:t>
            </a:r>
            <a:r>
              <a:rPr lang="nb-NO" sz="2400" b="1" dirty="0" err="1">
                <a:solidFill>
                  <a:schemeClr val="tx1"/>
                </a:solidFill>
                <a:latin typeface="+mn-lt"/>
              </a:rPr>
              <a:t>ahte</a:t>
            </a:r>
            <a:r>
              <a:rPr lang="nb-NO" sz="2400" b="1" dirty="0">
                <a:solidFill>
                  <a:schemeClr val="tx1"/>
                </a:solidFill>
                <a:latin typeface="+mn-lt"/>
              </a:rPr>
              <a:t> </a:t>
            </a:r>
            <a:r>
              <a:rPr lang="nb-NO" sz="2400" b="1" dirty="0" err="1">
                <a:solidFill>
                  <a:schemeClr val="tx1"/>
                </a:solidFill>
                <a:latin typeface="+mn-lt"/>
              </a:rPr>
              <a:t>earát</a:t>
            </a:r>
            <a:r>
              <a:rPr lang="nb-NO" sz="2400" b="1" dirty="0">
                <a:solidFill>
                  <a:schemeClr val="tx1"/>
                </a:solidFill>
                <a:latin typeface="+mn-lt"/>
              </a:rPr>
              <a:t> </a:t>
            </a:r>
            <a:r>
              <a:rPr lang="nb-NO" sz="2400" b="1" dirty="0" err="1">
                <a:solidFill>
                  <a:schemeClr val="tx1"/>
                </a:solidFill>
                <a:latin typeface="+mn-lt"/>
              </a:rPr>
              <a:t>leat</a:t>
            </a:r>
            <a:r>
              <a:rPr lang="nb-NO" sz="2400" b="1" dirty="0">
                <a:solidFill>
                  <a:schemeClr val="tx1"/>
                </a:solidFill>
                <a:latin typeface="+mn-lt"/>
              </a:rPr>
              <a:t> </a:t>
            </a:r>
            <a:r>
              <a:rPr lang="nb-NO" sz="2400" b="1" dirty="0" err="1">
                <a:solidFill>
                  <a:schemeClr val="tx1"/>
                </a:solidFill>
                <a:latin typeface="+mn-lt"/>
              </a:rPr>
              <a:t>dan</a:t>
            </a:r>
            <a:r>
              <a:rPr lang="nb-NO" sz="2400" b="1" dirty="0">
                <a:solidFill>
                  <a:schemeClr val="tx1"/>
                </a:solidFill>
                <a:latin typeface="+mn-lt"/>
              </a:rPr>
              <a:t> </a:t>
            </a:r>
            <a:r>
              <a:rPr lang="nb-NO" sz="2400" b="1" dirty="0" err="1">
                <a:solidFill>
                  <a:schemeClr val="tx1"/>
                </a:solidFill>
                <a:latin typeface="+mn-lt"/>
              </a:rPr>
              <a:t>vásihan</a:t>
            </a:r>
            <a:r>
              <a:rPr lang="nb-NO" sz="2400" b="1" dirty="0">
                <a:solidFill>
                  <a:schemeClr val="tx1"/>
                </a:solidFill>
                <a:latin typeface="+mn-lt"/>
              </a:rPr>
              <a:t>?</a:t>
            </a:r>
            <a:endParaRPr lang="nb-NO" dirty="0">
              <a:solidFill>
                <a:schemeClr val="tx1"/>
              </a:solidFill>
            </a:endParaRPr>
          </a:p>
        </p:txBody>
      </p:sp>
      <p:sp>
        <p:nvSpPr>
          <p:cNvPr id="5" name="Rektangel 4">
            <a:extLst>
              <a:ext uri="{FF2B5EF4-FFF2-40B4-BE49-F238E27FC236}">
                <a16:creationId xmlns:a16="http://schemas.microsoft.com/office/drawing/2014/main" id="{F7B329EE-0E71-E541-B4EF-D6BCC46D14B6}"/>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dirty="0" err="1">
                <a:solidFill>
                  <a:schemeClr val="tx2"/>
                </a:solidFill>
                <a:latin typeface="Arial" panose="020B0604020202020204" pitchFamily="34" charset="0"/>
                <a:cs typeface="Arial" panose="020B0604020202020204" pitchFamily="34" charset="0"/>
              </a:rPr>
              <a:t>Rasisma</a:t>
            </a:r>
            <a:r>
              <a:rPr lang="nb-NO" sz="1600" b="1" dirty="0">
                <a:solidFill>
                  <a:schemeClr val="tx2"/>
                </a:solidFill>
                <a:latin typeface="Arial" panose="020B0604020202020204" pitchFamily="34" charset="0"/>
                <a:cs typeface="Arial" panose="020B0604020202020204" pitchFamily="34" charset="0"/>
              </a:rPr>
              <a:t> ja </a:t>
            </a:r>
            <a:r>
              <a:rPr lang="nb-NO" sz="1600" b="1" dirty="0" err="1">
                <a:solidFill>
                  <a:schemeClr val="tx2"/>
                </a:solidFill>
                <a:latin typeface="Arial" panose="020B0604020202020204" pitchFamily="34" charset="0"/>
                <a:cs typeface="Arial" panose="020B0604020202020204" pitchFamily="34" charset="0"/>
              </a:rPr>
              <a:t>vealaheapmi</a:t>
            </a:r>
            <a:endParaRPr lang="nb-NO" sz="1600" b="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50035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10" name="Plassholder for innhold 2">
            <a:extLst>
              <a:ext uri="{FF2B5EF4-FFF2-40B4-BE49-F238E27FC236}">
                <a16:creationId xmlns:a16="http://schemas.microsoft.com/office/drawing/2014/main" id="{D1BD1930-AB2F-2A4A-8C02-DC82A74FC8E7}"/>
              </a:ext>
            </a:extLst>
          </p:cNvPr>
          <p:cNvSpPr>
            <a:spLocks noGrp="1"/>
          </p:cNvSpPr>
          <p:nvPr>
            <p:ph idx="1"/>
          </p:nvPr>
        </p:nvSpPr>
        <p:spPr>
          <a:xfrm>
            <a:off x="3490158" y="2099015"/>
            <a:ext cx="5265528" cy="1991075"/>
          </a:xfrm>
        </p:spPr>
        <p:txBody>
          <a:bodyPr/>
          <a:lstStyle/>
          <a:p>
            <a:pPr marL="0" indent="0" algn="ctr">
              <a:lnSpc>
                <a:spcPct val="100000"/>
              </a:lnSpc>
              <a:buNone/>
            </a:pPr>
            <a:r>
              <a:rPr lang="nb-NO" sz="2400" dirty="0" err="1">
                <a:solidFill>
                  <a:schemeClr val="tx1"/>
                </a:solidFill>
              </a:rPr>
              <a:t>Rasisma</a:t>
            </a:r>
            <a:r>
              <a:rPr lang="nb-NO" sz="2400" dirty="0">
                <a:solidFill>
                  <a:schemeClr val="tx1"/>
                </a:solidFill>
              </a:rPr>
              <a:t> </a:t>
            </a:r>
            <a:r>
              <a:rPr lang="nb-NO" sz="2400" dirty="0" err="1">
                <a:solidFill>
                  <a:schemeClr val="tx1"/>
                </a:solidFill>
              </a:rPr>
              <a:t>mearkkaša</a:t>
            </a:r>
            <a:r>
              <a:rPr lang="nb-NO" sz="2400" dirty="0">
                <a:solidFill>
                  <a:schemeClr val="tx1"/>
                </a:solidFill>
              </a:rPr>
              <a:t> </a:t>
            </a:r>
            <a:r>
              <a:rPr lang="nb-NO" sz="2400" dirty="0" err="1">
                <a:solidFill>
                  <a:schemeClr val="tx1"/>
                </a:solidFill>
              </a:rPr>
              <a:t>muhtun</a:t>
            </a:r>
            <a:r>
              <a:rPr lang="nb-NO" sz="2400" dirty="0">
                <a:solidFill>
                  <a:schemeClr val="tx1"/>
                </a:solidFill>
              </a:rPr>
              <a:t> </a:t>
            </a:r>
            <a:r>
              <a:rPr lang="nb-NO" sz="2400" dirty="0" err="1">
                <a:solidFill>
                  <a:schemeClr val="tx1"/>
                </a:solidFill>
              </a:rPr>
              <a:t>muddui</a:t>
            </a:r>
            <a:r>
              <a:rPr lang="nb-NO" sz="2400" dirty="0">
                <a:solidFill>
                  <a:schemeClr val="tx1"/>
                </a:solidFill>
              </a:rPr>
              <a:t> </a:t>
            </a:r>
            <a:r>
              <a:rPr lang="nb-NO" sz="2400" dirty="0" err="1">
                <a:solidFill>
                  <a:schemeClr val="tx1"/>
                </a:solidFill>
              </a:rPr>
              <a:t>dan</a:t>
            </a:r>
            <a:r>
              <a:rPr lang="nb-NO" sz="2400" dirty="0">
                <a:solidFill>
                  <a:schemeClr val="tx1"/>
                </a:solidFill>
              </a:rPr>
              <a:t> </a:t>
            </a:r>
            <a:r>
              <a:rPr lang="nb-NO" sz="2400" dirty="0" err="1">
                <a:solidFill>
                  <a:schemeClr val="tx1"/>
                </a:solidFill>
              </a:rPr>
              <a:t>ahte</a:t>
            </a:r>
            <a:r>
              <a:rPr lang="nb-NO" sz="2400" dirty="0">
                <a:solidFill>
                  <a:schemeClr val="tx1"/>
                </a:solidFill>
              </a:rPr>
              <a:t> </a:t>
            </a:r>
            <a:r>
              <a:rPr lang="nb-NO" sz="2400" dirty="0" err="1">
                <a:solidFill>
                  <a:schemeClr val="tx1"/>
                </a:solidFill>
              </a:rPr>
              <a:t>leat</a:t>
            </a:r>
            <a:r>
              <a:rPr lang="nb-NO" sz="2400" dirty="0">
                <a:solidFill>
                  <a:schemeClr val="tx1"/>
                </a:solidFill>
              </a:rPr>
              <a:t> </a:t>
            </a:r>
            <a:r>
              <a:rPr lang="nb-NO" sz="2400" dirty="0" err="1">
                <a:solidFill>
                  <a:schemeClr val="tx1"/>
                </a:solidFill>
              </a:rPr>
              <a:t>ipmárdusat</a:t>
            </a:r>
            <a:r>
              <a:rPr lang="nb-NO" sz="2400" dirty="0">
                <a:solidFill>
                  <a:schemeClr val="tx1"/>
                </a:solidFill>
              </a:rPr>
              <a:t>, </a:t>
            </a:r>
            <a:r>
              <a:rPr lang="nb-NO" sz="2400" dirty="0" err="1">
                <a:solidFill>
                  <a:schemeClr val="tx1"/>
                </a:solidFill>
              </a:rPr>
              <a:t>guottut</a:t>
            </a:r>
            <a:r>
              <a:rPr lang="nb-NO" sz="2400" dirty="0">
                <a:solidFill>
                  <a:schemeClr val="tx1"/>
                </a:solidFill>
              </a:rPr>
              <a:t> </a:t>
            </a:r>
            <a:r>
              <a:rPr lang="nb-NO" sz="2400" dirty="0" err="1">
                <a:solidFill>
                  <a:schemeClr val="tx1"/>
                </a:solidFill>
              </a:rPr>
              <a:t>dahje</a:t>
            </a:r>
            <a:r>
              <a:rPr lang="nb-NO" sz="2400" dirty="0">
                <a:solidFill>
                  <a:schemeClr val="tx1"/>
                </a:solidFill>
              </a:rPr>
              <a:t> </a:t>
            </a:r>
            <a:r>
              <a:rPr lang="nb-NO" sz="2400" dirty="0" err="1">
                <a:solidFill>
                  <a:schemeClr val="tx1"/>
                </a:solidFill>
              </a:rPr>
              <a:t>dagut</a:t>
            </a:r>
            <a:r>
              <a:rPr lang="nb-NO" sz="2400" dirty="0">
                <a:solidFill>
                  <a:schemeClr val="tx1"/>
                </a:solidFill>
              </a:rPr>
              <a:t> mat </a:t>
            </a:r>
            <a:r>
              <a:rPr lang="nb-NO" sz="2400" dirty="0" err="1">
                <a:solidFill>
                  <a:schemeClr val="tx1"/>
                </a:solidFill>
              </a:rPr>
              <a:t>sirrejit</a:t>
            </a:r>
            <a:r>
              <a:rPr lang="nb-NO" sz="2400" dirty="0">
                <a:solidFill>
                  <a:schemeClr val="tx1"/>
                </a:solidFill>
              </a:rPr>
              <a:t> </a:t>
            </a:r>
            <a:r>
              <a:rPr lang="nb-NO" sz="2400" dirty="0" err="1">
                <a:solidFill>
                  <a:schemeClr val="tx1"/>
                </a:solidFill>
              </a:rPr>
              <a:t>olbmuid</a:t>
            </a:r>
            <a:r>
              <a:rPr lang="nb-NO" sz="2400" dirty="0">
                <a:solidFill>
                  <a:schemeClr val="tx1"/>
                </a:solidFill>
              </a:rPr>
              <a:t> </a:t>
            </a:r>
            <a:r>
              <a:rPr lang="nb-NO" sz="2400" dirty="0" err="1">
                <a:solidFill>
                  <a:schemeClr val="tx1"/>
                </a:solidFill>
              </a:rPr>
              <a:t>kategoriijaide</a:t>
            </a:r>
            <a:r>
              <a:rPr lang="nb-NO" sz="2400" dirty="0">
                <a:solidFill>
                  <a:schemeClr val="tx1"/>
                </a:solidFill>
              </a:rPr>
              <a:t>. </a:t>
            </a:r>
            <a:r>
              <a:rPr lang="nb-NO" sz="2400" dirty="0" err="1">
                <a:solidFill>
                  <a:schemeClr val="tx1"/>
                </a:solidFill>
              </a:rPr>
              <a:t>Sirren</a:t>
            </a:r>
            <a:r>
              <a:rPr lang="nb-NO" sz="2400" dirty="0">
                <a:solidFill>
                  <a:schemeClr val="tx1"/>
                </a:solidFill>
              </a:rPr>
              <a:t> </a:t>
            </a:r>
            <a:r>
              <a:rPr lang="nb-NO" sz="2400" dirty="0" err="1">
                <a:solidFill>
                  <a:schemeClr val="tx1"/>
                </a:solidFill>
              </a:rPr>
              <a:t>dáhpáhuvvá</a:t>
            </a:r>
            <a:r>
              <a:rPr lang="nb-NO" sz="2400" dirty="0">
                <a:solidFill>
                  <a:schemeClr val="tx1"/>
                </a:solidFill>
              </a:rPr>
              <a:t> sin (</a:t>
            </a:r>
            <a:r>
              <a:rPr lang="nb-NO" sz="2400" dirty="0" err="1">
                <a:solidFill>
                  <a:schemeClr val="tx1"/>
                </a:solidFill>
              </a:rPr>
              <a:t>navdojuvvon</a:t>
            </a:r>
            <a:r>
              <a:rPr lang="nb-NO" sz="2400" dirty="0">
                <a:solidFill>
                  <a:schemeClr val="tx1"/>
                </a:solidFill>
              </a:rPr>
              <a:t>) </a:t>
            </a:r>
            <a:r>
              <a:rPr lang="nb-NO" sz="2400" dirty="0" err="1">
                <a:solidFill>
                  <a:schemeClr val="tx1"/>
                </a:solidFill>
              </a:rPr>
              <a:t>čearddalaš</a:t>
            </a:r>
            <a:r>
              <a:rPr lang="nb-NO" sz="2400" dirty="0">
                <a:solidFill>
                  <a:schemeClr val="tx1"/>
                </a:solidFill>
              </a:rPr>
              <a:t> </a:t>
            </a:r>
            <a:r>
              <a:rPr lang="nb-NO" sz="2400" dirty="0" err="1">
                <a:solidFill>
                  <a:schemeClr val="tx1"/>
                </a:solidFill>
              </a:rPr>
              <a:t>duogáža</a:t>
            </a:r>
            <a:r>
              <a:rPr lang="nb-NO" sz="2400" dirty="0">
                <a:solidFill>
                  <a:schemeClr val="tx1"/>
                </a:solidFill>
              </a:rPr>
              <a:t> </a:t>
            </a:r>
            <a:r>
              <a:rPr lang="nb-NO" sz="2400" dirty="0" err="1">
                <a:solidFill>
                  <a:schemeClr val="tx1"/>
                </a:solidFill>
              </a:rPr>
              <a:t>vuođul</a:t>
            </a:r>
            <a:r>
              <a:rPr lang="nb-NO" sz="2400" dirty="0">
                <a:solidFill>
                  <a:schemeClr val="tx1"/>
                </a:solidFill>
              </a:rPr>
              <a:t>, mas </a:t>
            </a:r>
            <a:r>
              <a:rPr lang="nb-NO" sz="2400" dirty="0" err="1">
                <a:solidFill>
                  <a:schemeClr val="tx1"/>
                </a:solidFill>
              </a:rPr>
              <a:t>muhtumat</a:t>
            </a:r>
            <a:r>
              <a:rPr lang="nb-NO" sz="2400" dirty="0">
                <a:solidFill>
                  <a:schemeClr val="tx1"/>
                </a:solidFill>
              </a:rPr>
              <a:t> </a:t>
            </a:r>
            <a:r>
              <a:rPr lang="nb-NO" sz="2400" dirty="0" err="1">
                <a:solidFill>
                  <a:schemeClr val="tx1"/>
                </a:solidFill>
              </a:rPr>
              <a:t>daddjojit</a:t>
            </a:r>
            <a:r>
              <a:rPr lang="nb-NO" sz="2400" dirty="0">
                <a:solidFill>
                  <a:schemeClr val="tx1"/>
                </a:solidFill>
              </a:rPr>
              <a:t> </a:t>
            </a:r>
            <a:r>
              <a:rPr lang="nb-NO" sz="2400" dirty="0" err="1">
                <a:solidFill>
                  <a:schemeClr val="tx1"/>
                </a:solidFill>
              </a:rPr>
              <a:t>leat</a:t>
            </a:r>
            <a:r>
              <a:rPr lang="nb-NO" sz="2400" dirty="0">
                <a:solidFill>
                  <a:schemeClr val="tx1"/>
                </a:solidFill>
              </a:rPr>
              <a:t> </a:t>
            </a:r>
            <a:r>
              <a:rPr lang="nb-NO" sz="2400" dirty="0" err="1">
                <a:solidFill>
                  <a:schemeClr val="tx1"/>
                </a:solidFill>
              </a:rPr>
              <a:t>eambbo</a:t>
            </a:r>
            <a:r>
              <a:rPr lang="nb-NO" sz="2400" dirty="0">
                <a:solidFill>
                  <a:schemeClr val="tx1"/>
                </a:solidFill>
              </a:rPr>
              <a:t> </a:t>
            </a:r>
            <a:r>
              <a:rPr lang="nb-NO" sz="2400" dirty="0" err="1">
                <a:solidFill>
                  <a:schemeClr val="tx1"/>
                </a:solidFill>
              </a:rPr>
              <a:t>árvosažžan</a:t>
            </a:r>
            <a:r>
              <a:rPr lang="nb-NO" sz="2400" dirty="0">
                <a:solidFill>
                  <a:schemeClr val="tx1"/>
                </a:solidFill>
              </a:rPr>
              <a:t> </a:t>
            </a:r>
            <a:r>
              <a:rPr lang="nb-NO" sz="2400" dirty="0" err="1">
                <a:solidFill>
                  <a:schemeClr val="tx1"/>
                </a:solidFill>
              </a:rPr>
              <a:t>go</a:t>
            </a:r>
            <a:r>
              <a:rPr lang="nb-NO" sz="2400" dirty="0">
                <a:solidFill>
                  <a:schemeClr val="tx1"/>
                </a:solidFill>
              </a:rPr>
              <a:t> </a:t>
            </a:r>
            <a:r>
              <a:rPr lang="nb-NO" sz="2400" dirty="0" err="1">
                <a:solidFill>
                  <a:schemeClr val="tx1"/>
                </a:solidFill>
              </a:rPr>
              <a:t>earát</a:t>
            </a:r>
            <a:r>
              <a:rPr lang="nb-NO" sz="2400" dirty="0">
                <a:solidFill>
                  <a:schemeClr val="tx1"/>
                </a:solidFill>
              </a:rPr>
              <a:t>.</a:t>
            </a:r>
            <a:endParaRPr lang="nb-NO" sz="2400" b="1" dirty="0">
              <a:solidFill>
                <a:schemeClr val="tx1"/>
              </a:solidFill>
            </a:endParaRPr>
          </a:p>
        </p:txBody>
      </p:sp>
      <p:sp>
        <p:nvSpPr>
          <p:cNvPr id="5" name="Rektangel 4">
            <a:extLst>
              <a:ext uri="{FF2B5EF4-FFF2-40B4-BE49-F238E27FC236}">
                <a16:creationId xmlns:a16="http://schemas.microsoft.com/office/drawing/2014/main" id="{D28C836C-A490-EF46-91A3-4DC326BB01FE}"/>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dirty="0" err="1">
                <a:solidFill>
                  <a:schemeClr val="tx2"/>
                </a:solidFill>
                <a:latin typeface="Arial" panose="020B0604020202020204" pitchFamily="34" charset="0"/>
                <a:cs typeface="Arial" panose="020B0604020202020204" pitchFamily="34" charset="0"/>
              </a:rPr>
              <a:t>Rasisma</a:t>
            </a:r>
            <a:r>
              <a:rPr lang="nb-NO" sz="1600" b="1" dirty="0">
                <a:solidFill>
                  <a:schemeClr val="tx2"/>
                </a:solidFill>
                <a:latin typeface="Arial" panose="020B0604020202020204" pitchFamily="34" charset="0"/>
                <a:cs typeface="Arial" panose="020B0604020202020204" pitchFamily="34" charset="0"/>
              </a:rPr>
              <a:t> ja </a:t>
            </a:r>
            <a:r>
              <a:rPr lang="nb-NO" sz="1600" b="1" dirty="0" err="1">
                <a:solidFill>
                  <a:schemeClr val="tx2"/>
                </a:solidFill>
                <a:latin typeface="Arial" panose="020B0604020202020204" pitchFamily="34" charset="0"/>
                <a:cs typeface="Arial" panose="020B0604020202020204" pitchFamily="34" charset="0"/>
              </a:rPr>
              <a:t>vealaheapmi</a:t>
            </a:r>
            <a:endParaRPr lang="nb-NO" sz="1600" b="1" dirty="0">
              <a:solidFill>
                <a:schemeClr val="tx2"/>
              </a:solidFill>
              <a:latin typeface="Arial" panose="020B0604020202020204" pitchFamily="34" charset="0"/>
              <a:cs typeface="Arial" panose="020B0604020202020204" pitchFamily="34" charset="0"/>
            </a:endParaRPr>
          </a:p>
        </p:txBody>
      </p:sp>
      <p:sp>
        <p:nvSpPr>
          <p:cNvPr id="3" name="Rektangel 2">
            <a:extLst>
              <a:ext uri="{FF2B5EF4-FFF2-40B4-BE49-F238E27FC236}">
                <a16:creationId xmlns:a16="http://schemas.microsoft.com/office/drawing/2014/main" id="{66553FFC-08A3-84E8-D31D-466D9592C4B1}"/>
              </a:ext>
            </a:extLst>
          </p:cNvPr>
          <p:cNvSpPr/>
          <p:nvPr/>
        </p:nvSpPr>
        <p:spPr>
          <a:xfrm>
            <a:off x="2910728" y="4885012"/>
            <a:ext cx="6680034" cy="461665"/>
          </a:xfrm>
          <a:prstGeom prst="rect">
            <a:avLst/>
          </a:prstGeom>
        </p:spPr>
        <p:txBody>
          <a:bodyPr wrap="none">
            <a:spAutoFit/>
          </a:bodyPr>
          <a:lstStyle/>
          <a:p>
            <a:pPr algn="ctr"/>
            <a:r>
              <a:rPr lang="nb-NO" sz="2400" b="1" dirty="0" err="1"/>
              <a:t>Maid</a:t>
            </a:r>
            <a:r>
              <a:rPr lang="nb-NO" sz="2400" b="1" dirty="0"/>
              <a:t> du </a:t>
            </a:r>
            <a:r>
              <a:rPr lang="nb-NO" sz="2400" b="1" dirty="0" err="1"/>
              <a:t>mielas</a:t>
            </a:r>
            <a:r>
              <a:rPr lang="nb-NO" sz="2400" b="1" dirty="0"/>
              <a:t> </a:t>
            </a:r>
            <a:r>
              <a:rPr lang="nb-NO" sz="2400" b="1" dirty="0" err="1"/>
              <a:t>rasisma</a:t>
            </a:r>
            <a:r>
              <a:rPr lang="nb-NO" sz="2400" b="1" dirty="0"/>
              <a:t> </a:t>
            </a:r>
            <a:r>
              <a:rPr lang="nb-NO" sz="2400" b="1" dirty="0" err="1"/>
              <a:t>doaba</a:t>
            </a:r>
            <a:r>
              <a:rPr lang="nb-NO" sz="2400" b="1" dirty="0"/>
              <a:t> </a:t>
            </a:r>
            <a:r>
              <a:rPr lang="nb-NO" sz="2400" b="1" dirty="0" err="1"/>
              <a:t>sisttisdoallá</a:t>
            </a:r>
            <a:r>
              <a:rPr lang="nb-NO" sz="2400" b="1" dirty="0"/>
              <a:t>?</a:t>
            </a:r>
          </a:p>
        </p:txBody>
      </p:sp>
      <p:sp>
        <p:nvSpPr>
          <p:cNvPr id="15" name="Rektangel 14">
            <a:extLst>
              <a:ext uri="{FF2B5EF4-FFF2-40B4-BE49-F238E27FC236}">
                <a16:creationId xmlns:a16="http://schemas.microsoft.com/office/drawing/2014/main" id="{E8826612-1B2F-CEF8-8D9D-6833FF69DDCA}"/>
              </a:ext>
            </a:extLst>
          </p:cNvPr>
          <p:cNvSpPr/>
          <p:nvPr/>
        </p:nvSpPr>
        <p:spPr>
          <a:xfrm>
            <a:off x="5680662" y="6141600"/>
            <a:ext cx="830677" cy="246221"/>
          </a:xfrm>
          <a:prstGeom prst="rect">
            <a:avLst/>
          </a:prstGeom>
        </p:spPr>
        <p:txBody>
          <a:bodyPr wrap="none">
            <a:spAutoFit/>
          </a:bodyPr>
          <a:lstStyle/>
          <a:p>
            <a:pPr algn="ctr"/>
            <a:r>
              <a:rPr lang="nb-NO" sz="1000" i="1">
                <a:cs typeface="Arial"/>
              </a:rPr>
              <a:t>@ snl 2020</a:t>
            </a:r>
          </a:p>
        </p:txBody>
      </p:sp>
      <p:sp>
        <p:nvSpPr>
          <p:cNvPr id="16" name="Tittel 5">
            <a:extLst>
              <a:ext uri="{FF2B5EF4-FFF2-40B4-BE49-F238E27FC236}">
                <a16:creationId xmlns:a16="http://schemas.microsoft.com/office/drawing/2014/main" id="{DEFD7DEF-05E5-7F8D-D72D-AD9EC29C1B36}"/>
              </a:ext>
            </a:extLst>
          </p:cNvPr>
          <p:cNvSpPr txBox="1">
            <a:spLocks/>
          </p:cNvSpPr>
          <p:nvPr/>
        </p:nvSpPr>
        <p:spPr>
          <a:xfrm>
            <a:off x="4673148" y="1168152"/>
            <a:ext cx="2845704"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dirty="0">
                <a:latin typeface="+mj-lt"/>
              </a:rPr>
              <a:t>FÁKTÁDIEĐUT</a:t>
            </a:r>
          </a:p>
        </p:txBody>
      </p:sp>
      <p:pic>
        <p:nvPicPr>
          <p:cNvPr id="4" name="Bilde 3" descr="Et bilde som inneholder mørk, natthimmel&#10;&#10;Automatisk generert beskrivelse">
            <a:extLst>
              <a:ext uri="{FF2B5EF4-FFF2-40B4-BE49-F238E27FC236}">
                <a16:creationId xmlns:a16="http://schemas.microsoft.com/office/drawing/2014/main" id="{7D01548A-880A-7DEB-9CF4-98907E5CFF1D}"/>
              </a:ext>
            </a:extLst>
          </p:cNvPr>
          <p:cNvPicPr>
            <a:picLocks noChangeAspect="1"/>
          </p:cNvPicPr>
          <p:nvPr/>
        </p:nvPicPr>
        <p:blipFill>
          <a:blip r:embed="rId3"/>
          <a:stretch>
            <a:fillRect/>
          </a:stretch>
        </p:blipFill>
        <p:spPr>
          <a:xfrm>
            <a:off x="10929391" y="5790114"/>
            <a:ext cx="944285" cy="786904"/>
          </a:xfrm>
          <a:prstGeom prst="rect">
            <a:avLst/>
          </a:prstGeom>
        </p:spPr>
      </p:pic>
    </p:spTree>
    <p:extLst>
      <p:ext uri="{BB962C8B-B14F-4D97-AF65-F5344CB8AC3E}">
        <p14:creationId xmlns:p14="http://schemas.microsoft.com/office/powerpoint/2010/main" val="26416270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68563F8D-DF2C-D54D-89A6-B64E764B056B}"/>
              </a:ext>
            </a:extLst>
          </p:cNvPr>
          <p:cNvSpPr/>
          <p:nvPr/>
        </p:nvSpPr>
        <p:spPr>
          <a:xfrm>
            <a:off x="5680662" y="6141600"/>
            <a:ext cx="830677" cy="246221"/>
          </a:xfrm>
          <a:prstGeom prst="rect">
            <a:avLst/>
          </a:prstGeom>
        </p:spPr>
        <p:txBody>
          <a:bodyPr wrap="none">
            <a:spAutoFit/>
          </a:bodyPr>
          <a:lstStyle/>
          <a:p>
            <a:pPr algn="ctr"/>
            <a:r>
              <a:rPr lang="nb-NO" sz="1000" i="1">
                <a:cs typeface="Arial"/>
              </a:rPr>
              <a:t>@ snl 2020</a:t>
            </a:r>
          </a:p>
        </p:txBody>
      </p:sp>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10" name="Plassholder for innhold 2">
            <a:extLst>
              <a:ext uri="{FF2B5EF4-FFF2-40B4-BE49-F238E27FC236}">
                <a16:creationId xmlns:a16="http://schemas.microsoft.com/office/drawing/2014/main" id="{D1BD1930-AB2F-2A4A-8C02-DC82A74FC8E7}"/>
              </a:ext>
            </a:extLst>
          </p:cNvPr>
          <p:cNvSpPr>
            <a:spLocks noGrp="1"/>
          </p:cNvSpPr>
          <p:nvPr>
            <p:ph idx="1"/>
          </p:nvPr>
        </p:nvSpPr>
        <p:spPr>
          <a:xfrm>
            <a:off x="3288748" y="2283036"/>
            <a:ext cx="5614503" cy="1470025"/>
          </a:xfrm>
        </p:spPr>
        <p:txBody>
          <a:bodyPr/>
          <a:lstStyle/>
          <a:p>
            <a:pPr marL="0" indent="0" algn="ctr">
              <a:lnSpc>
                <a:spcPct val="100000"/>
              </a:lnSpc>
              <a:buNone/>
            </a:pPr>
            <a:r>
              <a:rPr lang="nb-NO" sz="2400" dirty="0" err="1">
                <a:solidFill>
                  <a:schemeClr val="tx1"/>
                </a:solidFill>
              </a:rPr>
              <a:t>Vealaheapmi</a:t>
            </a:r>
            <a:r>
              <a:rPr lang="nb-NO" sz="2400" dirty="0">
                <a:solidFill>
                  <a:schemeClr val="tx1"/>
                </a:solidFill>
              </a:rPr>
              <a:t> </a:t>
            </a:r>
            <a:r>
              <a:rPr lang="nb-NO" sz="2400" dirty="0" err="1">
                <a:solidFill>
                  <a:schemeClr val="tx1"/>
                </a:solidFill>
              </a:rPr>
              <a:t>mearkkaša</a:t>
            </a:r>
            <a:r>
              <a:rPr lang="nb-NO" sz="2400" dirty="0">
                <a:solidFill>
                  <a:schemeClr val="tx1"/>
                </a:solidFill>
              </a:rPr>
              <a:t> </a:t>
            </a:r>
            <a:r>
              <a:rPr lang="nb-NO" sz="2400" dirty="0" err="1">
                <a:solidFill>
                  <a:schemeClr val="tx1"/>
                </a:solidFill>
              </a:rPr>
              <a:t>láhttet</a:t>
            </a:r>
            <a:r>
              <a:rPr lang="nb-NO" sz="2400" dirty="0">
                <a:solidFill>
                  <a:schemeClr val="tx1"/>
                </a:solidFill>
              </a:rPr>
              <a:t> </a:t>
            </a:r>
            <a:r>
              <a:rPr lang="nb-NO" sz="2400" dirty="0" err="1">
                <a:solidFill>
                  <a:schemeClr val="tx1"/>
                </a:solidFill>
              </a:rPr>
              <a:t>muhtimiiguin</a:t>
            </a:r>
            <a:r>
              <a:rPr lang="nb-NO" sz="2400" dirty="0">
                <a:solidFill>
                  <a:schemeClr val="tx1"/>
                </a:solidFill>
              </a:rPr>
              <a:t> </a:t>
            </a:r>
            <a:r>
              <a:rPr lang="nb-NO" sz="2400" dirty="0" err="1">
                <a:solidFill>
                  <a:schemeClr val="tx1"/>
                </a:solidFill>
              </a:rPr>
              <a:t>heajubut</a:t>
            </a:r>
            <a:r>
              <a:rPr lang="nb-NO" sz="2400" dirty="0">
                <a:solidFill>
                  <a:schemeClr val="tx1"/>
                </a:solidFill>
              </a:rPr>
              <a:t> </a:t>
            </a:r>
            <a:r>
              <a:rPr lang="nb-NO" sz="2400" dirty="0" err="1">
                <a:solidFill>
                  <a:schemeClr val="tx1"/>
                </a:solidFill>
              </a:rPr>
              <a:t>go</a:t>
            </a:r>
            <a:r>
              <a:rPr lang="nb-NO" sz="2400" dirty="0">
                <a:solidFill>
                  <a:schemeClr val="tx1"/>
                </a:solidFill>
              </a:rPr>
              <a:t> </a:t>
            </a:r>
            <a:r>
              <a:rPr lang="nb-NO" sz="2400" dirty="0" err="1">
                <a:solidFill>
                  <a:schemeClr val="tx1"/>
                </a:solidFill>
              </a:rPr>
              <a:t>earáiguin</a:t>
            </a:r>
            <a:r>
              <a:rPr lang="nb-NO" sz="2400" dirty="0">
                <a:solidFill>
                  <a:schemeClr val="tx1"/>
                </a:solidFill>
              </a:rPr>
              <a:t>. </a:t>
            </a:r>
            <a:r>
              <a:rPr lang="nb-NO" sz="2400" dirty="0" err="1">
                <a:solidFill>
                  <a:schemeClr val="tx1"/>
                </a:solidFill>
              </a:rPr>
              <a:t>Ovttaskas</a:t>
            </a:r>
            <a:r>
              <a:rPr lang="nb-NO" sz="2400" dirty="0">
                <a:solidFill>
                  <a:schemeClr val="tx1"/>
                </a:solidFill>
              </a:rPr>
              <a:t> </a:t>
            </a:r>
            <a:r>
              <a:rPr lang="nb-NO" sz="2400" dirty="0" err="1">
                <a:solidFill>
                  <a:schemeClr val="tx1"/>
                </a:solidFill>
              </a:rPr>
              <a:t>olbmot</a:t>
            </a:r>
            <a:r>
              <a:rPr lang="nb-NO" sz="2400" dirty="0">
                <a:solidFill>
                  <a:schemeClr val="tx1"/>
                </a:solidFill>
              </a:rPr>
              <a:t> </a:t>
            </a:r>
            <a:r>
              <a:rPr lang="nb-NO" sz="2400" dirty="0" err="1">
                <a:solidFill>
                  <a:schemeClr val="tx1"/>
                </a:solidFill>
              </a:rPr>
              <a:t>sáhttet</a:t>
            </a:r>
            <a:r>
              <a:rPr lang="nb-NO" sz="2400" dirty="0">
                <a:solidFill>
                  <a:schemeClr val="tx1"/>
                </a:solidFill>
              </a:rPr>
              <a:t> </a:t>
            </a:r>
            <a:r>
              <a:rPr lang="nb-NO" sz="2400" dirty="0" err="1">
                <a:solidFill>
                  <a:schemeClr val="tx1"/>
                </a:solidFill>
              </a:rPr>
              <a:t>vealahuvvot</a:t>
            </a:r>
            <a:r>
              <a:rPr lang="nb-NO" sz="2400" dirty="0">
                <a:solidFill>
                  <a:schemeClr val="tx1"/>
                </a:solidFill>
              </a:rPr>
              <a:t> </a:t>
            </a:r>
            <a:r>
              <a:rPr lang="nb-NO" sz="2400" dirty="0" err="1">
                <a:solidFill>
                  <a:schemeClr val="tx1"/>
                </a:solidFill>
              </a:rPr>
              <a:t>iežaset</a:t>
            </a:r>
            <a:r>
              <a:rPr lang="nb-NO" sz="2400" dirty="0">
                <a:solidFill>
                  <a:schemeClr val="tx1"/>
                </a:solidFill>
              </a:rPr>
              <a:t> </a:t>
            </a:r>
            <a:r>
              <a:rPr lang="nb-NO" sz="2400" dirty="0" err="1">
                <a:solidFill>
                  <a:schemeClr val="tx1"/>
                </a:solidFill>
              </a:rPr>
              <a:t>sohkabealeidentitehta</a:t>
            </a:r>
            <a:r>
              <a:rPr lang="nb-NO" sz="2400" dirty="0">
                <a:solidFill>
                  <a:schemeClr val="tx1"/>
                </a:solidFill>
              </a:rPr>
              <a:t>, </a:t>
            </a:r>
            <a:r>
              <a:rPr lang="nb-NO" sz="2400" dirty="0" err="1">
                <a:solidFill>
                  <a:schemeClr val="tx1"/>
                </a:solidFill>
              </a:rPr>
              <a:t>seksuála</a:t>
            </a:r>
            <a:r>
              <a:rPr lang="nb-NO" sz="2400" dirty="0">
                <a:solidFill>
                  <a:schemeClr val="tx1"/>
                </a:solidFill>
              </a:rPr>
              <a:t> </a:t>
            </a:r>
            <a:r>
              <a:rPr lang="nb-NO" sz="2400" dirty="0" err="1">
                <a:solidFill>
                  <a:schemeClr val="tx1"/>
                </a:solidFill>
              </a:rPr>
              <a:t>orientašuvnna</a:t>
            </a:r>
            <a:r>
              <a:rPr lang="nb-NO" sz="2400" dirty="0">
                <a:solidFill>
                  <a:schemeClr val="tx1"/>
                </a:solidFill>
              </a:rPr>
              <a:t>, </a:t>
            </a:r>
            <a:r>
              <a:rPr lang="nb-NO" sz="2400" dirty="0" err="1">
                <a:solidFill>
                  <a:schemeClr val="tx1"/>
                </a:solidFill>
              </a:rPr>
              <a:t>osku</a:t>
            </a:r>
            <a:r>
              <a:rPr lang="nb-NO" sz="2400" dirty="0">
                <a:solidFill>
                  <a:schemeClr val="tx1"/>
                </a:solidFill>
              </a:rPr>
              <a:t>, </a:t>
            </a:r>
            <a:r>
              <a:rPr lang="nb-NO" sz="2400" dirty="0" err="1">
                <a:solidFill>
                  <a:schemeClr val="tx1"/>
                </a:solidFill>
              </a:rPr>
              <a:t>čearddalašvuođa</a:t>
            </a:r>
            <a:r>
              <a:rPr lang="nb-NO" sz="2400" dirty="0">
                <a:solidFill>
                  <a:schemeClr val="tx1"/>
                </a:solidFill>
              </a:rPr>
              <a:t> </a:t>
            </a:r>
            <a:r>
              <a:rPr lang="nb-NO" sz="2400" dirty="0" err="1">
                <a:solidFill>
                  <a:schemeClr val="tx1"/>
                </a:solidFill>
              </a:rPr>
              <a:t>dahje</a:t>
            </a:r>
            <a:r>
              <a:rPr lang="nb-NO" sz="2400" dirty="0">
                <a:solidFill>
                  <a:schemeClr val="tx1"/>
                </a:solidFill>
              </a:rPr>
              <a:t> </a:t>
            </a:r>
            <a:r>
              <a:rPr lang="nb-NO" sz="2400" dirty="0" err="1">
                <a:solidFill>
                  <a:schemeClr val="tx1"/>
                </a:solidFill>
              </a:rPr>
              <a:t>doaibmavádjima</a:t>
            </a:r>
            <a:r>
              <a:rPr lang="nb-NO" sz="2400" dirty="0">
                <a:solidFill>
                  <a:schemeClr val="tx1"/>
                </a:solidFill>
              </a:rPr>
              <a:t> </a:t>
            </a:r>
            <a:r>
              <a:rPr lang="nb-NO" sz="2400" dirty="0" err="1">
                <a:solidFill>
                  <a:schemeClr val="tx1"/>
                </a:solidFill>
              </a:rPr>
              <a:t>dihte</a:t>
            </a:r>
            <a:r>
              <a:rPr lang="nb-NO" sz="2400" dirty="0">
                <a:solidFill>
                  <a:schemeClr val="tx1"/>
                </a:solidFill>
              </a:rPr>
              <a:t>.</a:t>
            </a:r>
          </a:p>
        </p:txBody>
      </p:sp>
      <p:sp>
        <p:nvSpPr>
          <p:cNvPr id="6" name="Rektangel 5">
            <a:extLst>
              <a:ext uri="{FF2B5EF4-FFF2-40B4-BE49-F238E27FC236}">
                <a16:creationId xmlns:a16="http://schemas.microsoft.com/office/drawing/2014/main" id="{AF023D36-0EB5-3B42-B195-9E72FBC87852}"/>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dirty="0" err="1">
                <a:solidFill>
                  <a:schemeClr val="tx2"/>
                </a:solidFill>
                <a:latin typeface="Arial" panose="020B0604020202020204" pitchFamily="34" charset="0"/>
                <a:cs typeface="Arial" panose="020B0604020202020204" pitchFamily="34" charset="0"/>
              </a:rPr>
              <a:t>Rasisma</a:t>
            </a:r>
            <a:r>
              <a:rPr lang="nb-NO" sz="1600" b="1" dirty="0">
                <a:solidFill>
                  <a:schemeClr val="tx2"/>
                </a:solidFill>
                <a:latin typeface="Arial" panose="020B0604020202020204" pitchFamily="34" charset="0"/>
                <a:cs typeface="Arial" panose="020B0604020202020204" pitchFamily="34" charset="0"/>
              </a:rPr>
              <a:t> ja </a:t>
            </a:r>
            <a:r>
              <a:rPr lang="nb-NO" sz="1600" b="1" dirty="0" err="1">
                <a:solidFill>
                  <a:schemeClr val="tx2"/>
                </a:solidFill>
                <a:latin typeface="Arial" panose="020B0604020202020204" pitchFamily="34" charset="0"/>
                <a:cs typeface="Arial" panose="020B0604020202020204" pitchFamily="34" charset="0"/>
              </a:rPr>
              <a:t>vealaheapmi</a:t>
            </a:r>
            <a:endParaRPr lang="nb-NO" sz="1600" b="1" dirty="0">
              <a:solidFill>
                <a:schemeClr val="tx2"/>
              </a:solidFill>
              <a:latin typeface="Arial" panose="020B0604020202020204" pitchFamily="34" charset="0"/>
              <a:cs typeface="Arial" panose="020B0604020202020204" pitchFamily="34" charset="0"/>
            </a:endParaRPr>
          </a:p>
        </p:txBody>
      </p:sp>
      <p:pic>
        <p:nvPicPr>
          <p:cNvPr id="2" name="Bilde 1">
            <a:extLst>
              <a:ext uri="{FF2B5EF4-FFF2-40B4-BE49-F238E27FC236}">
                <a16:creationId xmlns:a16="http://schemas.microsoft.com/office/drawing/2014/main" id="{08FA7C47-37E3-6C4F-8D6E-7741FAF42D67}"/>
              </a:ext>
            </a:extLst>
          </p:cNvPr>
          <p:cNvPicPr>
            <a:picLocks noChangeAspect="1"/>
          </p:cNvPicPr>
          <p:nvPr/>
        </p:nvPicPr>
        <p:blipFill>
          <a:blip r:embed="rId3"/>
          <a:stretch>
            <a:fillRect/>
          </a:stretch>
        </p:blipFill>
        <p:spPr>
          <a:xfrm>
            <a:off x="381507" y="3257834"/>
            <a:ext cx="2043683" cy="1714500"/>
          </a:xfrm>
          <a:prstGeom prst="rect">
            <a:avLst/>
          </a:prstGeom>
        </p:spPr>
      </p:pic>
      <p:sp>
        <p:nvSpPr>
          <p:cNvPr id="3" name="Rektangel 2">
            <a:extLst>
              <a:ext uri="{FF2B5EF4-FFF2-40B4-BE49-F238E27FC236}">
                <a16:creationId xmlns:a16="http://schemas.microsoft.com/office/drawing/2014/main" id="{8E0B502B-4370-EF32-878E-EB39B6A87366}"/>
              </a:ext>
            </a:extLst>
          </p:cNvPr>
          <p:cNvSpPr/>
          <p:nvPr/>
        </p:nvSpPr>
        <p:spPr>
          <a:xfrm>
            <a:off x="2599690" y="5143500"/>
            <a:ext cx="6992620" cy="461665"/>
          </a:xfrm>
          <a:prstGeom prst="rect">
            <a:avLst/>
          </a:prstGeom>
        </p:spPr>
        <p:txBody>
          <a:bodyPr wrap="none">
            <a:spAutoFit/>
          </a:bodyPr>
          <a:lstStyle/>
          <a:p>
            <a:pPr algn="ctr"/>
            <a:r>
              <a:rPr lang="nb-NO" sz="2400" b="1" dirty="0" err="1"/>
              <a:t>Maid</a:t>
            </a:r>
            <a:r>
              <a:rPr lang="nb-NO" sz="2400" b="1" dirty="0"/>
              <a:t> du </a:t>
            </a:r>
            <a:r>
              <a:rPr lang="nb-NO" sz="2400" b="1" dirty="0" err="1"/>
              <a:t>mielas</a:t>
            </a:r>
            <a:r>
              <a:rPr lang="nb-NO" sz="2400" b="1" dirty="0"/>
              <a:t> </a:t>
            </a:r>
            <a:r>
              <a:rPr lang="nb-NO" sz="2400" b="1" dirty="0" err="1"/>
              <a:t>vealaheami</a:t>
            </a:r>
            <a:r>
              <a:rPr lang="nb-NO" sz="2400" b="1" dirty="0"/>
              <a:t> </a:t>
            </a:r>
            <a:r>
              <a:rPr lang="nb-NO" sz="2400" b="1" dirty="0" err="1"/>
              <a:t>doaba</a:t>
            </a:r>
            <a:r>
              <a:rPr lang="nb-NO" sz="2400" b="1" dirty="0"/>
              <a:t> </a:t>
            </a:r>
            <a:r>
              <a:rPr lang="nb-NO" sz="2400" b="1" dirty="0" err="1"/>
              <a:t>mearkkaša</a:t>
            </a:r>
            <a:r>
              <a:rPr lang="nb-NO" sz="2400" b="1" dirty="0"/>
              <a:t>?</a:t>
            </a:r>
            <a:endParaRPr lang="nb-NO" sz="2400" dirty="0"/>
          </a:p>
        </p:txBody>
      </p:sp>
      <p:pic>
        <p:nvPicPr>
          <p:cNvPr id="5" name="Bilde 4" descr="Et bilde som inneholder natthimmel&#10;&#10;Automatisk generert beskrivelse">
            <a:extLst>
              <a:ext uri="{FF2B5EF4-FFF2-40B4-BE49-F238E27FC236}">
                <a16:creationId xmlns:a16="http://schemas.microsoft.com/office/drawing/2014/main" id="{191D8F97-1D89-85E6-3023-E6A03EB41D90}"/>
              </a:ext>
            </a:extLst>
          </p:cNvPr>
          <p:cNvPicPr>
            <a:picLocks noChangeAspect="1"/>
          </p:cNvPicPr>
          <p:nvPr/>
        </p:nvPicPr>
        <p:blipFill>
          <a:blip r:embed="rId4"/>
          <a:stretch>
            <a:fillRect/>
          </a:stretch>
        </p:blipFill>
        <p:spPr>
          <a:xfrm>
            <a:off x="11047546" y="5829579"/>
            <a:ext cx="707973" cy="707973"/>
          </a:xfrm>
          <a:prstGeom prst="rect">
            <a:avLst/>
          </a:prstGeom>
        </p:spPr>
      </p:pic>
      <p:sp>
        <p:nvSpPr>
          <p:cNvPr id="4" name="Tittel 5">
            <a:extLst>
              <a:ext uri="{FF2B5EF4-FFF2-40B4-BE49-F238E27FC236}">
                <a16:creationId xmlns:a16="http://schemas.microsoft.com/office/drawing/2014/main" id="{1FC96A47-6659-1ACA-DC3E-FBCF978B5CEB}"/>
              </a:ext>
            </a:extLst>
          </p:cNvPr>
          <p:cNvSpPr txBox="1">
            <a:spLocks/>
          </p:cNvSpPr>
          <p:nvPr/>
        </p:nvSpPr>
        <p:spPr>
          <a:xfrm>
            <a:off x="4673147" y="1321116"/>
            <a:ext cx="2845704"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dirty="0">
                <a:latin typeface="+mj-lt"/>
              </a:rPr>
              <a:t>FÁKTÁDIEĐUT</a:t>
            </a:r>
          </a:p>
        </p:txBody>
      </p:sp>
    </p:spTree>
    <p:extLst>
      <p:ext uri="{BB962C8B-B14F-4D97-AF65-F5344CB8AC3E}">
        <p14:creationId xmlns:p14="http://schemas.microsoft.com/office/powerpoint/2010/main" val="3671087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10" name="Plassholder for innhold 2">
            <a:extLst>
              <a:ext uri="{FF2B5EF4-FFF2-40B4-BE49-F238E27FC236}">
                <a16:creationId xmlns:a16="http://schemas.microsoft.com/office/drawing/2014/main" id="{D1BD1930-AB2F-2A4A-8C02-DC82A74FC8E7}"/>
              </a:ext>
            </a:extLst>
          </p:cNvPr>
          <p:cNvSpPr>
            <a:spLocks noGrp="1"/>
          </p:cNvSpPr>
          <p:nvPr>
            <p:ph idx="1"/>
          </p:nvPr>
        </p:nvSpPr>
        <p:spPr>
          <a:xfrm>
            <a:off x="3603710" y="2493338"/>
            <a:ext cx="4984581" cy="1859281"/>
          </a:xfrm>
        </p:spPr>
        <p:txBody>
          <a:bodyPr vert="horz" lIns="91440" tIns="45720" rIns="91440" bIns="45720" rtlCol="0" anchor="t">
            <a:noAutofit/>
          </a:bodyPr>
          <a:lstStyle/>
          <a:p>
            <a:pPr algn="ctr">
              <a:buNone/>
            </a:pPr>
            <a:r>
              <a:rPr lang="nb-NO" sz="2400" dirty="0" err="1">
                <a:solidFill>
                  <a:schemeClr val="tx1"/>
                </a:solidFill>
                <a:latin typeface="Arial"/>
                <a:cs typeface="Arial"/>
              </a:rPr>
              <a:t>Ovdagáddu</a:t>
            </a:r>
            <a:r>
              <a:rPr lang="nb-NO" sz="2400" dirty="0">
                <a:solidFill>
                  <a:schemeClr val="tx1"/>
                </a:solidFill>
                <a:latin typeface="Arial"/>
                <a:cs typeface="Arial"/>
              </a:rPr>
              <a:t> lea </a:t>
            </a:r>
            <a:r>
              <a:rPr lang="nb-NO" sz="2400" dirty="0" err="1">
                <a:solidFill>
                  <a:schemeClr val="tx1"/>
                </a:solidFill>
                <a:latin typeface="Arial"/>
                <a:cs typeface="Arial"/>
              </a:rPr>
              <a:t>oaivil</a:t>
            </a:r>
            <a:r>
              <a:rPr lang="nb-NO" sz="2400" dirty="0">
                <a:solidFill>
                  <a:schemeClr val="tx1"/>
                </a:solidFill>
                <a:latin typeface="Arial"/>
                <a:cs typeface="Arial"/>
              </a:rPr>
              <a:t> </a:t>
            </a:r>
            <a:r>
              <a:rPr lang="nb-NO" sz="2400" dirty="0" err="1">
                <a:solidFill>
                  <a:schemeClr val="tx1"/>
                </a:solidFill>
                <a:latin typeface="Arial"/>
                <a:cs typeface="Arial"/>
              </a:rPr>
              <a:t>dahje</a:t>
            </a:r>
            <a:r>
              <a:rPr lang="nb-NO" sz="2400" dirty="0">
                <a:solidFill>
                  <a:schemeClr val="tx1"/>
                </a:solidFill>
                <a:latin typeface="Arial"/>
                <a:cs typeface="Arial"/>
              </a:rPr>
              <a:t> </a:t>
            </a:r>
            <a:r>
              <a:rPr lang="nb-NO" sz="2400" dirty="0" err="1">
                <a:solidFill>
                  <a:schemeClr val="tx1"/>
                </a:solidFill>
                <a:latin typeface="Arial"/>
                <a:cs typeface="Arial"/>
              </a:rPr>
              <a:t>ipmárdus</a:t>
            </a:r>
            <a:r>
              <a:rPr lang="nb-NO" sz="2400" dirty="0">
                <a:solidFill>
                  <a:schemeClr val="tx1"/>
                </a:solidFill>
                <a:latin typeface="Arial"/>
                <a:cs typeface="Arial"/>
              </a:rPr>
              <a:t> mii ii </a:t>
            </a:r>
            <a:r>
              <a:rPr lang="nb-NO" sz="2400" dirty="0" err="1">
                <a:solidFill>
                  <a:schemeClr val="tx1"/>
                </a:solidFill>
                <a:latin typeface="Arial"/>
                <a:cs typeface="Arial"/>
              </a:rPr>
              <a:t>leat</a:t>
            </a:r>
            <a:r>
              <a:rPr lang="nb-NO" sz="2400" dirty="0">
                <a:solidFill>
                  <a:schemeClr val="tx1"/>
                </a:solidFill>
                <a:latin typeface="Arial"/>
                <a:cs typeface="Arial"/>
              </a:rPr>
              <a:t> </a:t>
            </a:r>
            <a:r>
              <a:rPr lang="nb-NO" sz="2400" dirty="0" err="1">
                <a:solidFill>
                  <a:schemeClr val="tx1"/>
                </a:solidFill>
                <a:latin typeface="Arial"/>
                <a:cs typeface="Arial"/>
              </a:rPr>
              <a:t>hábmejuvvon</a:t>
            </a:r>
            <a:r>
              <a:rPr lang="nb-NO" sz="2400" dirty="0">
                <a:solidFill>
                  <a:schemeClr val="tx1"/>
                </a:solidFill>
                <a:latin typeface="Arial"/>
                <a:cs typeface="Arial"/>
              </a:rPr>
              <a:t> </a:t>
            </a:r>
            <a:r>
              <a:rPr lang="nb-NO" sz="2400" dirty="0" err="1">
                <a:solidFill>
                  <a:schemeClr val="tx1"/>
                </a:solidFill>
                <a:latin typeface="Arial"/>
                <a:cs typeface="Arial"/>
              </a:rPr>
              <a:t>dainna</a:t>
            </a:r>
            <a:r>
              <a:rPr lang="nb-NO" sz="2400" dirty="0">
                <a:solidFill>
                  <a:schemeClr val="tx1"/>
                </a:solidFill>
                <a:latin typeface="Arial"/>
                <a:cs typeface="Arial"/>
              </a:rPr>
              <a:t> </a:t>
            </a:r>
            <a:r>
              <a:rPr lang="nb-NO" sz="2400" dirty="0" err="1">
                <a:solidFill>
                  <a:schemeClr val="tx1"/>
                </a:solidFill>
                <a:latin typeface="Arial"/>
                <a:cs typeface="Arial"/>
              </a:rPr>
              <a:t>dieđuin</a:t>
            </a:r>
            <a:r>
              <a:rPr lang="nb-NO" sz="2400" dirty="0">
                <a:solidFill>
                  <a:schemeClr val="tx1"/>
                </a:solidFill>
                <a:latin typeface="Arial"/>
                <a:cs typeface="Arial"/>
              </a:rPr>
              <a:t> masa </a:t>
            </a:r>
            <a:r>
              <a:rPr lang="nb-NO" sz="2400" dirty="0" err="1">
                <a:solidFill>
                  <a:schemeClr val="tx1"/>
                </a:solidFill>
                <a:latin typeface="Arial"/>
                <a:cs typeface="Arial"/>
              </a:rPr>
              <a:t>ášši</a:t>
            </a:r>
            <a:r>
              <a:rPr lang="nb-NO" sz="2400" dirty="0">
                <a:solidFill>
                  <a:schemeClr val="tx1"/>
                </a:solidFill>
                <a:latin typeface="Arial"/>
                <a:cs typeface="Arial"/>
              </a:rPr>
              <a:t> </a:t>
            </a:r>
            <a:r>
              <a:rPr lang="nb-NO" sz="2400" dirty="0" err="1">
                <a:solidFill>
                  <a:schemeClr val="tx1"/>
                </a:solidFill>
                <a:latin typeface="Arial"/>
                <a:cs typeface="Arial"/>
              </a:rPr>
              <a:t>guoská</a:t>
            </a:r>
            <a:r>
              <a:rPr lang="nb-NO" sz="2400" dirty="0">
                <a:solidFill>
                  <a:schemeClr val="tx1"/>
                </a:solidFill>
                <a:latin typeface="Arial"/>
                <a:cs typeface="Arial"/>
              </a:rPr>
              <a:t>. </a:t>
            </a:r>
            <a:r>
              <a:rPr lang="nb-NO" sz="2400" dirty="0" err="1">
                <a:solidFill>
                  <a:schemeClr val="tx1"/>
                </a:solidFill>
                <a:latin typeface="Arial"/>
                <a:cs typeface="Arial"/>
              </a:rPr>
              <a:t>Ovdagáddu</a:t>
            </a:r>
            <a:r>
              <a:rPr lang="nb-NO" sz="2400" dirty="0">
                <a:solidFill>
                  <a:schemeClr val="tx1"/>
                </a:solidFill>
                <a:latin typeface="Arial"/>
                <a:cs typeface="Arial"/>
              </a:rPr>
              <a:t> </a:t>
            </a:r>
            <a:r>
              <a:rPr lang="nb-NO" sz="2400" dirty="0" err="1">
                <a:solidFill>
                  <a:schemeClr val="tx1"/>
                </a:solidFill>
                <a:latin typeface="Arial"/>
                <a:cs typeface="Arial"/>
              </a:rPr>
              <a:t>vuođuštuvvo</a:t>
            </a:r>
            <a:r>
              <a:rPr lang="nb-NO" sz="2400" dirty="0">
                <a:solidFill>
                  <a:schemeClr val="tx1"/>
                </a:solidFill>
                <a:latin typeface="Arial"/>
                <a:cs typeface="Arial"/>
              </a:rPr>
              <a:t> </a:t>
            </a:r>
            <a:r>
              <a:rPr lang="nb-NO" sz="2400" dirty="0" err="1">
                <a:solidFill>
                  <a:schemeClr val="tx1"/>
                </a:solidFill>
                <a:latin typeface="Arial"/>
                <a:cs typeface="Arial"/>
              </a:rPr>
              <a:t>dávjá</a:t>
            </a:r>
            <a:r>
              <a:rPr lang="nb-NO" sz="2400" dirty="0">
                <a:solidFill>
                  <a:schemeClr val="tx1"/>
                </a:solidFill>
                <a:latin typeface="Arial"/>
                <a:cs typeface="Arial"/>
              </a:rPr>
              <a:t> </a:t>
            </a:r>
            <a:r>
              <a:rPr lang="nb-NO" sz="2400" dirty="0" err="1">
                <a:solidFill>
                  <a:schemeClr val="tx1"/>
                </a:solidFill>
                <a:latin typeface="Arial"/>
                <a:cs typeface="Arial"/>
              </a:rPr>
              <a:t>sajáiduvvon</a:t>
            </a:r>
            <a:r>
              <a:rPr lang="nb-NO" sz="2400" dirty="0">
                <a:solidFill>
                  <a:schemeClr val="tx1"/>
                </a:solidFill>
                <a:latin typeface="Arial"/>
                <a:cs typeface="Arial"/>
              </a:rPr>
              <a:t> </a:t>
            </a:r>
            <a:r>
              <a:rPr lang="nb-NO" sz="2400" dirty="0" err="1">
                <a:solidFill>
                  <a:schemeClr val="tx1"/>
                </a:solidFill>
                <a:latin typeface="Arial"/>
                <a:cs typeface="Arial"/>
              </a:rPr>
              <a:t>jáhkuide</a:t>
            </a:r>
            <a:r>
              <a:rPr lang="nb-NO" sz="2400" dirty="0">
                <a:solidFill>
                  <a:schemeClr val="tx1"/>
                </a:solidFill>
                <a:latin typeface="Arial"/>
                <a:cs typeface="Arial"/>
              </a:rPr>
              <a:t>.</a:t>
            </a:r>
          </a:p>
        </p:txBody>
      </p:sp>
      <p:sp>
        <p:nvSpPr>
          <p:cNvPr id="6" name="Rektangel 5">
            <a:extLst>
              <a:ext uri="{FF2B5EF4-FFF2-40B4-BE49-F238E27FC236}">
                <a16:creationId xmlns:a16="http://schemas.microsoft.com/office/drawing/2014/main" id="{AF023D36-0EB5-3B42-B195-9E72FBC87852}"/>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dirty="0" err="1">
                <a:solidFill>
                  <a:schemeClr val="tx2"/>
                </a:solidFill>
                <a:latin typeface="Arial" panose="020B0604020202020204" pitchFamily="34" charset="0"/>
                <a:cs typeface="Arial" panose="020B0604020202020204" pitchFamily="34" charset="0"/>
              </a:rPr>
              <a:t>Rasisma</a:t>
            </a:r>
            <a:r>
              <a:rPr lang="nb-NO" sz="1600" b="1" dirty="0">
                <a:solidFill>
                  <a:schemeClr val="tx2"/>
                </a:solidFill>
                <a:latin typeface="Arial" panose="020B0604020202020204" pitchFamily="34" charset="0"/>
                <a:cs typeface="Arial" panose="020B0604020202020204" pitchFamily="34" charset="0"/>
              </a:rPr>
              <a:t> ja </a:t>
            </a:r>
            <a:r>
              <a:rPr lang="nb-NO" sz="1600" b="1" dirty="0" err="1">
                <a:solidFill>
                  <a:schemeClr val="tx2"/>
                </a:solidFill>
                <a:latin typeface="Arial" panose="020B0604020202020204" pitchFamily="34" charset="0"/>
                <a:cs typeface="Arial" panose="020B0604020202020204" pitchFamily="34" charset="0"/>
              </a:rPr>
              <a:t>vealaheapmi</a:t>
            </a:r>
            <a:endParaRPr lang="nb-NO" sz="1600" b="1" dirty="0">
              <a:solidFill>
                <a:schemeClr val="tx2"/>
              </a:solidFill>
              <a:latin typeface="Arial" panose="020B0604020202020204" pitchFamily="34" charset="0"/>
              <a:cs typeface="Arial" panose="020B0604020202020204" pitchFamily="34" charset="0"/>
            </a:endParaRPr>
          </a:p>
        </p:txBody>
      </p:sp>
      <p:sp>
        <p:nvSpPr>
          <p:cNvPr id="4" name="Rektangel 3">
            <a:extLst>
              <a:ext uri="{FF2B5EF4-FFF2-40B4-BE49-F238E27FC236}">
                <a16:creationId xmlns:a16="http://schemas.microsoft.com/office/drawing/2014/main" id="{C5EDA795-4AD2-9480-0626-F4A0D99922BE}"/>
              </a:ext>
            </a:extLst>
          </p:cNvPr>
          <p:cNvSpPr/>
          <p:nvPr/>
        </p:nvSpPr>
        <p:spPr>
          <a:xfrm>
            <a:off x="2610110" y="4948946"/>
            <a:ext cx="6971780" cy="461665"/>
          </a:xfrm>
          <a:prstGeom prst="rect">
            <a:avLst/>
          </a:prstGeom>
        </p:spPr>
        <p:txBody>
          <a:bodyPr wrap="none">
            <a:spAutoFit/>
          </a:bodyPr>
          <a:lstStyle/>
          <a:p>
            <a:pPr algn="ctr"/>
            <a:r>
              <a:rPr lang="nb-NO" sz="2400" b="1" dirty="0" err="1">
                <a:cs typeface="Arial"/>
              </a:rPr>
              <a:t>Maid</a:t>
            </a:r>
            <a:r>
              <a:rPr lang="nb-NO" sz="2400" b="1" dirty="0">
                <a:cs typeface="Arial"/>
              </a:rPr>
              <a:t> du </a:t>
            </a:r>
            <a:r>
              <a:rPr lang="nb-NO" sz="2400" b="1" dirty="0" err="1">
                <a:cs typeface="Arial"/>
              </a:rPr>
              <a:t>mielas</a:t>
            </a:r>
            <a:r>
              <a:rPr lang="nb-NO" sz="2400" b="1" dirty="0">
                <a:cs typeface="Arial"/>
              </a:rPr>
              <a:t> </a:t>
            </a:r>
            <a:r>
              <a:rPr lang="nb-NO" sz="2400" b="1" dirty="0" err="1">
                <a:cs typeface="Arial"/>
              </a:rPr>
              <a:t>ovdagáddu</a:t>
            </a:r>
            <a:r>
              <a:rPr lang="nb-NO" sz="2400" b="1" dirty="0">
                <a:cs typeface="Arial"/>
              </a:rPr>
              <a:t> </a:t>
            </a:r>
            <a:r>
              <a:rPr lang="nb-NO" sz="2400" b="1" dirty="0" err="1">
                <a:cs typeface="Arial"/>
              </a:rPr>
              <a:t>doaba</a:t>
            </a:r>
            <a:r>
              <a:rPr lang="nb-NO" sz="2400" b="1" dirty="0">
                <a:cs typeface="Arial"/>
              </a:rPr>
              <a:t> </a:t>
            </a:r>
            <a:r>
              <a:rPr lang="nb-NO" sz="2400" b="1" dirty="0" err="1">
                <a:cs typeface="Arial"/>
              </a:rPr>
              <a:t>mearkkaša</a:t>
            </a:r>
            <a:r>
              <a:rPr lang="nb-NO" sz="2400" b="1" dirty="0">
                <a:cs typeface="Arial"/>
              </a:rPr>
              <a:t>?</a:t>
            </a:r>
            <a:endParaRPr lang="nb-NO" sz="2400" dirty="0">
              <a:cs typeface="Arial"/>
            </a:endParaRPr>
          </a:p>
        </p:txBody>
      </p:sp>
      <p:sp>
        <p:nvSpPr>
          <p:cNvPr id="15" name="Rektangel 14">
            <a:extLst>
              <a:ext uri="{FF2B5EF4-FFF2-40B4-BE49-F238E27FC236}">
                <a16:creationId xmlns:a16="http://schemas.microsoft.com/office/drawing/2014/main" id="{108927BA-D5BE-013E-4D36-53C66C22E48A}"/>
              </a:ext>
            </a:extLst>
          </p:cNvPr>
          <p:cNvSpPr/>
          <p:nvPr/>
        </p:nvSpPr>
        <p:spPr>
          <a:xfrm>
            <a:off x="5680662" y="6141600"/>
            <a:ext cx="830677" cy="246221"/>
          </a:xfrm>
          <a:prstGeom prst="rect">
            <a:avLst/>
          </a:prstGeom>
        </p:spPr>
        <p:txBody>
          <a:bodyPr wrap="none">
            <a:spAutoFit/>
          </a:bodyPr>
          <a:lstStyle/>
          <a:p>
            <a:pPr algn="ctr"/>
            <a:r>
              <a:rPr lang="nb-NO" sz="1000" i="1">
                <a:cs typeface="Arial"/>
              </a:rPr>
              <a:t>@ snl 2022</a:t>
            </a:r>
          </a:p>
        </p:txBody>
      </p:sp>
      <p:pic>
        <p:nvPicPr>
          <p:cNvPr id="16" name="Bilde 15">
            <a:extLst>
              <a:ext uri="{FF2B5EF4-FFF2-40B4-BE49-F238E27FC236}">
                <a16:creationId xmlns:a16="http://schemas.microsoft.com/office/drawing/2014/main" id="{BDD6AA17-DFDB-028B-1333-8D5FCA0C95C0}"/>
              </a:ext>
            </a:extLst>
          </p:cNvPr>
          <p:cNvPicPr>
            <a:picLocks noChangeAspect="1"/>
          </p:cNvPicPr>
          <p:nvPr/>
        </p:nvPicPr>
        <p:blipFill>
          <a:blip r:embed="rId3"/>
          <a:stretch>
            <a:fillRect/>
          </a:stretch>
        </p:blipFill>
        <p:spPr>
          <a:xfrm>
            <a:off x="9056376" y="2493338"/>
            <a:ext cx="2416496" cy="2344996"/>
          </a:xfrm>
          <a:prstGeom prst="rect">
            <a:avLst/>
          </a:prstGeom>
        </p:spPr>
      </p:pic>
      <p:sp>
        <p:nvSpPr>
          <p:cNvPr id="2" name="Tittel 5">
            <a:extLst>
              <a:ext uri="{FF2B5EF4-FFF2-40B4-BE49-F238E27FC236}">
                <a16:creationId xmlns:a16="http://schemas.microsoft.com/office/drawing/2014/main" id="{D74281FF-0BA7-23CA-0C45-00ED3A2B1757}"/>
              </a:ext>
            </a:extLst>
          </p:cNvPr>
          <p:cNvSpPr txBox="1">
            <a:spLocks/>
          </p:cNvSpPr>
          <p:nvPr/>
        </p:nvSpPr>
        <p:spPr>
          <a:xfrm>
            <a:off x="4673147" y="1363610"/>
            <a:ext cx="2845704"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dirty="0">
                <a:latin typeface="+mj-lt"/>
              </a:rPr>
              <a:t>FÁKTÁDIEĐUT</a:t>
            </a:r>
          </a:p>
        </p:txBody>
      </p:sp>
    </p:spTree>
    <p:extLst>
      <p:ext uri="{BB962C8B-B14F-4D97-AF65-F5344CB8AC3E}">
        <p14:creationId xmlns:p14="http://schemas.microsoft.com/office/powerpoint/2010/main" val="1666244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10" name="Plassholder for innhold 2">
            <a:extLst>
              <a:ext uri="{FF2B5EF4-FFF2-40B4-BE49-F238E27FC236}">
                <a16:creationId xmlns:a16="http://schemas.microsoft.com/office/drawing/2014/main" id="{D1BD1930-AB2F-2A4A-8C02-DC82A74FC8E7}"/>
              </a:ext>
            </a:extLst>
          </p:cNvPr>
          <p:cNvSpPr>
            <a:spLocks noGrp="1"/>
          </p:cNvSpPr>
          <p:nvPr>
            <p:ph idx="1"/>
          </p:nvPr>
        </p:nvSpPr>
        <p:spPr>
          <a:xfrm>
            <a:off x="3374917" y="4702679"/>
            <a:ext cx="5285907" cy="747420"/>
          </a:xfrm>
        </p:spPr>
        <p:txBody>
          <a:bodyPr vert="horz" lIns="91440" tIns="45720" rIns="91440" bIns="45720" rtlCol="0" anchor="t">
            <a:noAutofit/>
          </a:bodyPr>
          <a:lstStyle/>
          <a:p>
            <a:pPr marL="0" indent="0" algn="ctr">
              <a:lnSpc>
                <a:spcPct val="100000"/>
              </a:lnSpc>
              <a:buNone/>
            </a:pPr>
            <a:r>
              <a:rPr lang="nb-NO" sz="2400" b="1" dirty="0" err="1">
                <a:solidFill>
                  <a:schemeClr val="tx1"/>
                </a:solidFill>
                <a:latin typeface="Arial"/>
                <a:cs typeface="Arial"/>
              </a:rPr>
              <a:t>Mii</a:t>
            </a:r>
            <a:r>
              <a:rPr lang="nb-NO" sz="2400" b="1" dirty="0">
                <a:solidFill>
                  <a:schemeClr val="tx1"/>
                </a:solidFill>
                <a:latin typeface="Arial"/>
                <a:cs typeface="Arial"/>
              </a:rPr>
              <a:t> </a:t>
            </a:r>
            <a:r>
              <a:rPr lang="nb-NO" sz="2400" b="1" dirty="0" err="1">
                <a:solidFill>
                  <a:schemeClr val="tx1"/>
                </a:solidFill>
                <a:latin typeface="Arial"/>
                <a:cs typeface="Arial"/>
              </a:rPr>
              <a:t>sáhttá</a:t>
            </a:r>
            <a:r>
              <a:rPr lang="nb-NO" sz="2400" b="1" dirty="0">
                <a:solidFill>
                  <a:schemeClr val="tx1"/>
                </a:solidFill>
                <a:latin typeface="Arial"/>
                <a:cs typeface="Arial"/>
              </a:rPr>
              <a:t> </a:t>
            </a:r>
            <a:r>
              <a:rPr lang="nb-NO" sz="2400" b="1" dirty="0" err="1">
                <a:solidFill>
                  <a:schemeClr val="tx1"/>
                </a:solidFill>
                <a:latin typeface="Arial"/>
                <a:cs typeface="Arial"/>
              </a:rPr>
              <a:t>leat</a:t>
            </a:r>
            <a:r>
              <a:rPr lang="nb-NO" sz="2400" b="1" dirty="0">
                <a:solidFill>
                  <a:schemeClr val="tx1"/>
                </a:solidFill>
                <a:latin typeface="Arial"/>
                <a:cs typeface="Arial"/>
              </a:rPr>
              <a:t> </a:t>
            </a:r>
            <a:r>
              <a:rPr lang="nb-NO" sz="2400" b="1" dirty="0" err="1">
                <a:solidFill>
                  <a:schemeClr val="tx1"/>
                </a:solidFill>
                <a:latin typeface="Arial"/>
                <a:cs typeface="Arial"/>
              </a:rPr>
              <a:t>sivva</a:t>
            </a:r>
            <a:r>
              <a:rPr lang="nb-NO" sz="2400" b="1" dirty="0">
                <a:solidFill>
                  <a:schemeClr val="tx1"/>
                </a:solidFill>
                <a:latin typeface="Arial"/>
                <a:cs typeface="Arial"/>
              </a:rPr>
              <a:t> </a:t>
            </a:r>
            <a:r>
              <a:rPr lang="nb-NO" sz="2400" b="1" dirty="0" err="1">
                <a:solidFill>
                  <a:schemeClr val="tx1"/>
                </a:solidFill>
                <a:latin typeface="Arial"/>
                <a:cs typeface="Arial"/>
              </a:rPr>
              <a:t>go</a:t>
            </a:r>
            <a:r>
              <a:rPr lang="nb-NO" sz="2400" b="1" dirty="0">
                <a:solidFill>
                  <a:schemeClr val="tx1"/>
                </a:solidFill>
                <a:latin typeface="Arial"/>
                <a:cs typeface="Arial"/>
              </a:rPr>
              <a:t> </a:t>
            </a:r>
            <a:r>
              <a:rPr lang="nb-NO" sz="2400" b="1" dirty="0" err="1">
                <a:solidFill>
                  <a:schemeClr val="tx1"/>
                </a:solidFill>
                <a:latin typeface="Arial"/>
                <a:cs typeface="Arial"/>
              </a:rPr>
              <a:t>muhtimat</a:t>
            </a:r>
            <a:r>
              <a:rPr lang="nb-NO" sz="2400" b="1" dirty="0">
                <a:solidFill>
                  <a:schemeClr val="tx1"/>
                </a:solidFill>
                <a:latin typeface="Arial"/>
                <a:cs typeface="Arial"/>
              </a:rPr>
              <a:t> </a:t>
            </a:r>
            <a:r>
              <a:rPr lang="nb-NO" sz="2400" b="1" dirty="0" err="1">
                <a:solidFill>
                  <a:schemeClr val="tx1"/>
                </a:solidFill>
                <a:latin typeface="Arial"/>
                <a:cs typeface="Arial"/>
              </a:rPr>
              <a:t>eai</a:t>
            </a:r>
            <a:r>
              <a:rPr lang="nb-NO" sz="2400" b="1" dirty="0">
                <a:solidFill>
                  <a:schemeClr val="tx1"/>
                </a:solidFill>
                <a:latin typeface="Arial"/>
                <a:cs typeface="Arial"/>
              </a:rPr>
              <a:t> </a:t>
            </a:r>
            <a:r>
              <a:rPr lang="nb-NO" sz="2400" b="1" dirty="0" err="1">
                <a:solidFill>
                  <a:schemeClr val="tx1"/>
                </a:solidFill>
                <a:latin typeface="Arial"/>
                <a:cs typeface="Arial"/>
              </a:rPr>
              <a:t>virgáduvvo</a:t>
            </a:r>
            <a:r>
              <a:rPr lang="nb-NO" sz="2400" b="1" dirty="0">
                <a:solidFill>
                  <a:schemeClr val="tx1"/>
                </a:solidFill>
                <a:latin typeface="Arial"/>
                <a:cs typeface="Arial"/>
              </a:rPr>
              <a:t> </a:t>
            </a:r>
            <a:r>
              <a:rPr lang="nb-NO" sz="2400" b="1" dirty="0" err="1">
                <a:solidFill>
                  <a:schemeClr val="tx1"/>
                </a:solidFill>
                <a:latin typeface="Arial"/>
                <a:cs typeface="Arial"/>
              </a:rPr>
              <a:t>bargguide</a:t>
            </a:r>
            <a:r>
              <a:rPr lang="nb-NO" sz="2400" b="1" dirty="0">
                <a:solidFill>
                  <a:schemeClr val="tx1"/>
                </a:solidFill>
                <a:latin typeface="Arial"/>
                <a:cs typeface="Arial"/>
              </a:rPr>
              <a:t> </a:t>
            </a:r>
            <a:r>
              <a:rPr lang="nb-NO" sz="2400" b="1" dirty="0" err="1">
                <a:solidFill>
                  <a:schemeClr val="tx1"/>
                </a:solidFill>
                <a:latin typeface="Arial"/>
                <a:cs typeface="Arial"/>
              </a:rPr>
              <a:t>maidda</a:t>
            </a:r>
            <a:r>
              <a:rPr lang="nb-NO" sz="2400" b="1" dirty="0">
                <a:solidFill>
                  <a:schemeClr val="tx1"/>
                </a:solidFill>
                <a:latin typeface="Arial"/>
                <a:cs typeface="Arial"/>
              </a:rPr>
              <a:t> sis lea </a:t>
            </a:r>
            <a:r>
              <a:rPr lang="nb-NO" sz="2400" b="1" dirty="0" err="1">
                <a:solidFill>
                  <a:schemeClr val="tx1"/>
                </a:solidFill>
                <a:latin typeface="Arial"/>
                <a:cs typeface="Arial"/>
              </a:rPr>
              <a:t>gelbbolašvuohta</a:t>
            </a:r>
            <a:r>
              <a:rPr lang="nb-NO" sz="2400" b="1" dirty="0">
                <a:solidFill>
                  <a:schemeClr val="tx1"/>
                </a:solidFill>
                <a:latin typeface="Arial"/>
                <a:cs typeface="Arial"/>
              </a:rPr>
              <a:t>? </a:t>
            </a:r>
            <a:endParaRPr lang="nb-NO" sz="2400" b="1" dirty="0">
              <a:solidFill>
                <a:schemeClr val="tx1"/>
              </a:solidFill>
            </a:endParaRPr>
          </a:p>
        </p:txBody>
      </p:sp>
      <p:sp>
        <p:nvSpPr>
          <p:cNvPr id="6" name="Rektangel 5">
            <a:extLst>
              <a:ext uri="{FF2B5EF4-FFF2-40B4-BE49-F238E27FC236}">
                <a16:creationId xmlns:a16="http://schemas.microsoft.com/office/drawing/2014/main" id="{87329773-5CB3-3C47-9389-6CD226F81B5B}"/>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dirty="0" err="1">
                <a:solidFill>
                  <a:schemeClr val="tx2"/>
                </a:solidFill>
                <a:latin typeface="Arial" panose="020B0604020202020204" pitchFamily="34" charset="0"/>
                <a:cs typeface="Arial" panose="020B0604020202020204" pitchFamily="34" charset="0"/>
              </a:rPr>
              <a:t>Rasisma</a:t>
            </a:r>
            <a:r>
              <a:rPr lang="nb-NO" sz="1600" b="1" dirty="0">
                <a:solidFill>
                  <a:schemeClr val="tx2"/>
                </a:solidFill>
                <a:latin typeface="Arial" panose="020B0604020202020204" pitchFamily="34" charset="0"/>
                <a:cs typeface="Arial" panose="020B0604020202020204" pitchFamily="34" charset="0"/>
              </a:rPr>
              <a:t> ja </a:t>
            </a:r>
            <a:r>
              <a:rPr lang="nb-NO" sz="1600" b="1" dirty="0" err="1">
                <a:solidFill>
                  <a:schemeClr val="tx2"/>
                </a:solidFill>
                <a:latin typeface="Arial" panose="020B0604020202020204" pitchFamily="34" charset="0"/>
                <a:cs typeface="Arial" panose="020B0604020202020204" pitchFamily="34" charset="0"/>
              </a:rPr>
              <a:t>vealaheapmi</a:t>
            </a:r>
            <a:endParaRPr lang="nb-NO" sz="1600" b="1" dirty="0">
              <a:solidFill>
                <a:schemeClr val="tx2"/>
              </a:solidFill>
              <a:latin typeface="Arial" panose="020B0604020202020204" pitchFamily="34" charset="0"/>
              <a:cs typeface="Arial" panose="020B0604020202020204" pitchFamily="34" charset="0"/>
            </a:endParaRPr>
          </a:p>
        </p:txBody>
      </p:sp>
      <p:pic>
        <p:nvPicPr>
          <p:cNvPr id="2" name="Bilde 1">
            <a:extLst>
              <a:ext uri="{FF2B5EF4-FFF2-40B4-BE49-F238E27FC236}">
                <a16:creationId xmlns:a16="http://schemas.microsoft.com/office/drawing/2014/main" id="{137E9E03-5C7B-C743-A97E-3000570B209F}"/>
              </a:ext>
            </a:extLst>
          </p:cNvPr>
          <p:cNvPicPr>
            <a:picLocks noChangeAspect="1"/>
          </p:cNvPicPr>
          <p:nvPr/>
        </p:nvPicPr>
        <p:blipFill>
          <a:blip r:embed="rId3"/>
          <a:stretch>
            <a:fillRect/>
          </a:stretch>
        </p:blipFill>
        <p:spPr>
          <a:xfrm>
            <a:off x="8817084" y="4943475"/>
            <a:ext cx="2993131" cy="1914525"/>
          </a:xfrm>
          <a:prstGeom prst="rect">
            <a:avLst/>
          </a:prstGeom>
        </p:spPr>
      </p:pic>
      <p:sp>
        <p:nvSpPr>
          <p:cNvPr id="3" name="Rektangel 2">
            <a:extLst>
              <a:ext uri="{FF2B5EF4-FFF2-40B4-BE49-F238E27FC236}">
                <a16:creationId xmlns:a16="http://schemas.microsoft.com/office/drawing/2014/main" id="{12849279-71E4-02E2-937E-98D33FF623E0}"/>
              </a:ext>
            </a:extLst>
          </p:cNvPr>
          <p:cNvSpPr/>
          <p:nvPr/>
        </p:nvSpPr>
        <p:spPr>
          <a:xfrm>
            <a:off x="2704768" y="2070478"/>
            <a:ext cx="6782463" cy="2308324"/>
          </a:xfrm>
          <a:prstGeom prst="rect">
            <a:avLst/>
          </a:prstGeom>
        </p:spPr>
        <p:txBody>
          <a:bodyPr wrap="square">
            <a:spAutoFit/>
          </a:bodyPr>
          <a:lstStyle/>
          <a:p>
            <a:pPr algn="ctr"/>
            <a:r>
              <a:rPr lang="nb-NO" sz="2400" dirty="0" err="1">
                <a:cs typeface="Arial"/>
              </a:rPr>
              <a:t>Erohusmeannudeapmi</a:t>
            </a:r>
            <a:r>
              <a:rPr lang="nb-NO" sz="2400" dirty="0">
                <a:cs typeface="Arial"/>
              </a:rPr>
              <a:t> ja </a:t>
            </a:r>
            <a:r>
              <a:rPr lang="nb-NO" sz="2400" dirty="0" err="1">
                <a:cs typeface="Arial"/>
              </a:rPr>
              <a:t>vealaheapmi</a:t>
            </a:r>
            <a:r>
              <a:rPr lang="nb-NO" sz="2400" dirty="0">
                <a:cs typeface="Arial"/>
              </a:rPr>
              <a:t> lea </a:t>
            </a:r>
            <a:r>
              <a:rPr lang="nb-NO" sz="2400" dirty="0" err="1">
                <a:cs typeface="Arial"/>
              </a:rPr>
              <a:t>duohta</a:t>
            </a:r>
            <a:r>
              <a:rPr lang="nb-NO" sz="2400" dirty="0">
                <a:cs typeface="Arial"/>
              </a:rPr>
              <a:t> </a:t>
            </a:r>
            <a:r>
              <a:rPr lang="nb-NO" sz="2400" dirty="0" err="1">
                <a:cs typeface="Arial"/>
              </a:rPr>
              <a:t>váttisvuohta</a:t>
            </a:r>
            <a:r>
              <a:rPr lang="nb-NO" sz="2400" dirty="0">
                <a:cs typeface="Arial"/>
              </a:rPr>
              <a:t> </a:t>
            </a:r>
            <a:r>
              <a:rPr lang="nb-NO" sz="2400" dirty="0" err="1">
                <a:cs typeface="Arial"/>
              </a:rPr>
              <a:t>Norgga</a:t>
            </a:r>
            <a:r>
              <a:rPr lang="nb-NO" sz="2400" dirty="0">
                <a:cs typeface="Arial"/>
              </a:rPr>
              <a:t> </a:t>
            </a:r>
            <a:r>
              <a:rPr lang="nb-NO" sz="2400" dirty="0" err="1">
                <a:cs typeface="Arial"/>
              </a:rPr>
              <a:t>bargomárkaniin</a:t>
            </a:r>
            <a:r>
              <a:rPr lang="nb-NO" sz="2400" dirty="0">
                <a:cs typeface="Arial"/>
              </a:rPr>
              <a:t>. </a:t>
            </a:r>
            <a:r>
              <a:rPr lang="nb-NO" sz="2400" dirty="0" err="1">
                <a:cs typeface="Arial"/>
              </a:rPr>
              <a:t>Norgga</a:t>
            </a:r>
            <a:r>
              <a:rPr lang="nb-NO" sz="2400" dirty="0">
                <a:cs typeface="Arial"/>
              </a:rPr>
              <a:t> </a:t>
            </a:r>
            <a:r>
              <a:rPr lang="nb-NO" sz="2400" dirty="0" err="1">
                <a:cs typeface="Arial"/>
              </a:rPr>
              <a:t>fitnodagat</a:t>
            </a:r>
            <a:r>
              <a:rPr lang="nb-NO" sz="2400" dirty="0">
                <a:cs typeface="Arial"/>
              </a:rPr>
              <a:t> </a:t>
            </a:r>
            <a:r>
              <a:rPr lang="nb-NO" sz="2400" dirty="0" err="1">
                <a:cs typeface="Arial"/>
              </a:rPr>
              <a:t>virgádit</a:t>
            </a:r>
            <a:r>
              <a:rPr lang="nb-NO" sz="2400" dirty="0">
                <a:cs typeface="Arial"/>
              </a:rPr>
              <a:t> </a:t>
            </a:r>
            <a:r>
              <a:rPr lang="nb-NO" sz="2400" dirty="0" err="1">
                <a:cs typeface="Arial"/>
              </a:rPr>
              <a:t>jámma</a:t>
            </a:r>
            <a:r>
              <a:rPr lang="nb-NO" sz="2400" dirty="0">
                <a:cs typeface="Arial"/>
              </a:rPr>
              <a:t> </a:t>
            </a:r>
            <a:r>
              <a:rPr lang="nb-NO" sz="2400" dirty="0" err="1">
                <a:cs typeface="Arial"/>
              </a:rPr>
              <a:t>eambbo</a:t>
            </a:r>
            <a:r>
              <a:rPr lang="nb-NO" sz="2400" dirty="0">
                <a:cs typeface="Arial"/>
              </a:rPr>
              <a:t> </a:t>
            </a:r>
            <a:r>
              <a:rPr lang="nb-NO" sz="2400" dirty="0" err="1">
                <a:cs typeface="Arial"/>
              </a:rPr>
              <a:t>sisafárrejeddjiid</a:t>
            </a:r>
            <a:r>
              <a:rPr lang="nb-NO" sz="2400" dirty="0">
                <a:cs typeface="Arial"/>
              </a:rPr>
              <a:t> EO </a:t>
            </a:r>
            <a:r>
              <a:rPr lang="nb-NO" sz="2400" dirty="0" err="1">
                <a:cs typeface="Arial"/>
              </a:rPr>
              <a:t>riikkain</a:t>
            </a:r>
            <a:r>
              <a:rPr lang="nb-NO" sz="2400" dirty="0">
                <a:cs typeface="Arial"/>
              </a:rPr>
              <a:t>, </a:t>
            </a:r>
            <a:r>
              <a:rPr lang="nb-NO" sz="2400" dirty="0" err="1">
                <a:cs typeface="Arial"/>
              </a:rPr>
              <a:t>seammás</a:t>
            </a:r>
            <a:r>
              <a:rPr lang="nb-NO" sz="2400" dirty="0">
                <a:cs typeface="Arial"/>
              </a:rPr>
              <a:t> </a:t>
            </a:r>
            <a:r>
              <a:rPr lang="nb-NO" sz="2400" dirty="0" err="1">
                <a:cs typeface="Arial"/>
              </a:rPr>
              <a:t>go</a:t>
            </a:r>
            <a:r>
              <a:rPr lang="nb-NO" sz="2400" dirty="0">
                <a:cs typeface="Arial"/>
              </a:rPr>
              <a:t> </a:t>
            </a:r>
            <a:r>
              <a:rPr lang="nb-NO" sz="2400" dirty="0" err="1">
                <a:cs typeface="Arial"/>
              </a:rPr>
              <a:t>sisafárrejeddjiin</a:t>
            </a:r>
            <a:r>
              <a:rPr lang="nb-NO" sz="2400" dirty="0">
                <a:cs typeface="Arial"/>
              </a:rPr>
              <a:t> </a:t>
            </a:r>
            <a:r>
              <a:rPr lang="nb-NO" sz="2400" dirty="0" err="1">
                <a:cs typeface="Arial"/>
              </a:rPr>
              <a:t>Afrihkás</a:t>
            </a:r>
            <a:r>
              <a:rPr lang="nb-NO" sz="2400" dirty="0">
                <a:cs typeface="Arial"/>
              </a:rPr>
              <a:t> ja </a:t>
            </a:r>
            <a:r>
              <a:rPr lang="nb-NO" sz="2400" dirty="0" err="1">
                <a:cs typeface="Arial"/>
              </a:rPr>
              <a:t>Ásias</a:t>
            </a:r>
            <a:r>
              <a:rPr lang="nb-NO" sz="2400" dirty="0">
                <a:cs typeface="Arial"/>
              </a:rPr>
              <a:t> lea </a:t>
            </a:r>
            <a:r>
              <a:rPr lang="nb-NO" sz="2400" dirty="0" err="1">
                <a:cs typeface="Arial"/>
              </a:rPr>
              <a:t>váttis</a:t>
            </a:r>
            <a:r>
              <a:rPr lang="nb-NO" sz="2400" dirty="0">
                <a:cs typeface="Arial"/>
              </a:rPr>
              <a:t> </a:t>
            </a:r>
            <a:r>
              <a:rPr lang="nb-NO" sz="2400" dirty="0" err="1">
                <a:cs typeface="Arial"/>
              </a:rPr>
              <a:t>oažžut</a:t>
            </a:r>
            <a:r>
              <a:rPr lang="nb-NO" sz="2400" dirty="0">
                <a:cs typeface="Arial"/>
              </a:rPr>
              <a:t> </a:t>
            </a:r>
            <a:r>
              <a:rPr lang="nb-NO" sz="2400" dirty="0" err="1">
                <a:cs typeface="Arial"/>
              </a:rPr>
              <a:t>barggu</a:t>
            </a:r>
            <a:r>
              <a:rPr lang="nb-NO" sz="2400" dirty="0">
                <a:cs typeface="Arial"/>
              </a:rPr>
              <a:t> mii </a:t>
            </a:r>
            <a:r>
              <a:rPr lang="nb-NO" sz="2400" dirty="0" err="1">
                <a:cs typeface="Arial"/>
              </a:rPr>
              <a:t>heive</a:t>
            </a:r>
            <a:r>
              <a:rPr lang="nb-NO" sz="2400" dirty="0">
                <a:cs typeface="Arial"/>
              </a:rPr>
              <a:t> sin </a:t>
            </a:r>
            <a:r>
              <a:rPr lang="nb-NO" sz="2400" dirty="0" err="1">
                <a:cs typeface="Arial"/>
              </a:rPr>
              <a:t>gelbbolašvuođaide</a:t>
            </a:r>
            <a:r>
              <a:rPr lang="nb-NO" sz="2400" dirty="0">
                <a:cs typeface="Arial"/>
              </a:rPr>
              <a:t>.</a:t>
            </a:r>
          </a:p>
        </p:txBody>
      </p:sp>
      <p:sp>
        <p:nvSpPr>
          <p:cNvPr id="15" name="Rektangel 14">
            <a:extLst>
              <a:ext uri="{FF2B5EF4-FFF2-40B4-BE49-F238E27FC236}">
                <a16:creationId xmlns:a16="http://schemas.microsoft.com/office/drawing/2014/main" id="{AE84830D-BD58-1D5B-9519-5691794B1DCC}"/>
              </a:ext>
            </a:extLst>
          </p:cNvPr>
          <p:cNvSpPr/>
          <p:nvPr/>
        </p:nvSpPr>
        <p:spPr>
          <a:xfrm>
            <a:off x="5680662" y="6141600"/>
            <a:ext cx="830677" cy="246221"/>
          </a:xfrm>
          <a:prstGeom prst="rect">
            <a:avLst/>
          </a:prstGeom>
        </p:spPr>
        <p:txBody>
          <a:bodyPr wrap="none">
            <a:spAutoFit/>
          </a:bodyPr>
          <a:lstStyle/>
          <a:p>
            <a:pPr algn="ctr"/>
            <a:r>
              <a:rPr lang="nb-NO" sz="1000" i="1">
                <a:cs typeface="Arial"/>
              </a:rPr>
              <a:t>@ snl 2018</a:t>
            </a:r>
          </a:p>
        </p:txBody>
      </p:sp>
      <p:sp>
        <p:nvSpPr>
          <p:cNvPr id="4" name="Tittel 5">
            <a:extLst>
              <a:ext uri="{FF2B5EF4-FFF2-40B4-BE49-F238E27FC236}">
                <a16:creationId xmlns:a16="http://schemas.microsoft.com/office/drawing/2014/main" id="{87002E35-5C32-A603-B27E-62C7C03F7BDF}"/>
              </a:ext>
            </a:extLst>
          </p:cNvPr>
          <p:cNvSpPr txBox="1">
            <a:spLocks/>
          </p:cNvSpPr>
          <p:nvPr/>
        </p:nvSpPr>
        <p:spPr>
          <a:xfrm>
            <a:off x="4673147" y="1363610"/>
            <a:ext cx="2845704"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dirty="0">
                <a:latin typeface="+mj-lt"/>
              </a:rPr>
              <a:t>FÁKTÁDIEĐUT</a:t>
            </a:r>
          </a:p>
        </p:txBody>
      </p:sp>
    </p:spTree>
    <p:extLst>
      <p:ext uri="{BB962C8B-B14F-4D97-AF65-F5344CB8AC3E}">
        <p14:creationId xmlns:p14="http://schemas.microsoft.com/office/powerpoint/2010/main" val="40143275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ktangel 16">
            <a:extLst>
              <a:ext uri="{FF2B5EF4-FFF2-40B4-BE49-F238E27FC236}">
                <a16:creationId xmlns:a16="http://schemas.microsoft.com/office/drawing/2014/main" id="{CE69A91B-63E2-AABC-1E95-194DFD9CB3FF}"/>
              </a:ext>
            </a:extLst>
          </p:cNvPr>
          <p:cNvSpPr/>
          <p:nvPr/>
        </p:nvSpPr>
        <p:spPr>
          <a:xfrm>
            <a:off x="5680662" y="6141600"/>
            <a:ext cx="830677" cy="246221"/>
          </a:xfrm>
          <a:prstGeom prst="rect">
            <a:avLst/>
          </a:prstGeom>
        </p:spPr>
        <p:txBody>
          <a:bodyPr wrap="none">
            <a:spAutoFit/>
          </a:bodyPr>
          <a:lstStyle/>
          <a:p>
            <a:pPr algn="ctr"/>
            <a:r>
              <a:rPr lang="nb-NO" sz="1000" i="1">
                <a:cs typeface="Arial"/>
              </a:rPr>
              <a:t>@ snl 2017</a:t>
            </a:r>
          </a:p>
        </p:txBody>
      </p:sp>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10" name="Plassholder for innhold 2">
            <a:extLst>
              <a:ext uri="{FF2B5EF4-FFF2-40B4-BE49-F238E27FC236}">
                <a16:creationId xmlns:a16="http://schemas.microsoft.com/office/drawing/2014/main" id="{D1BD1930-AB2F-2A4A-8C02-DC82A74FC8E7}"/>
              </a:ext>
            </a:extLst>
          </p:cNvPr>
          <p:cNvSpPr>
            <a:spLocks noGrp="1"/>
          </p:cNvSpPr>
          <p:nvPr>
            <p:ph idx="1"/>
          </p:nvPr>
        </p:nvSpPr>
        <p:spPr>
          <a:xfrm>
            <a:off x="3485342" y="4864411"/>
            <a:ext cx="5456471" cy="552408"/>
          </a:xfrm>
        </p:spPr>
        <p:txBody>
          <a:bodyPr vert="horz" lIns="91440" tIns="45720" rIns="91440" bIns="45720" rtlCol="0" anchor="t">
            <a:noAutofit/>
          </a:bodyPr>
          <a:lstStyle/>
          <a:p>
            <a:pPr marL="0" indent="0" algn="ctr">
              <a:lnSpc>
                <a:spcPct val="100000"/>
              </a:lnSpc>
              <a:buNone/>
            </a:pPr>
            <a:r>
              <a:rPr lang="nb-NO" sz="2400" b="1" dirty="0" err="1">
                <a:solidFill>
                  <a:schemeClr val="tx1"/>
                </a:solidFill>
                <a:latin typeface="Arial"/>
                <a:cs typeface="Arial"/>
              </a:rPr>
              <a:t>Maid</a:t>
            </a:r>
            <a:r>
              <a:rPr lang="nb-NO" sz="2400" b="1" dirty="0">
                <a:solidFill>
                  <a:schemeClr val="tx1"/>
                </a:solidFill>
                <a:latin typeface="Arial"/>
                <a:cs typeface="Arial"/>
              </a:rPr>
              <a:t> </a:t>
            </a:r>
            <a:r>
              <a:rPr lang="nb-NO" sz="2400" b="1" dirty="0" err="1">
                <a:solidFill>
                  <a:schemeClr val="tx1"/>
                </a:solidFill>
                <a:latin typeface="Arial"/>
                <a:cs typeface="Arial"/>
              </a:rPr>
              <a:t>doaivvut</a:t>
            </a:r>
            <a:r>
              <a:rPr lang="nb-NO" sz="2400" b="1" dirty="0">
                <a:solidFill>
                  <a:schemeClr val="tx1"/>
                </a:solidFill>
                <a:latin typeface="Arial"/>
                <a:cs typeface="Arial"/>
              </a:rPr>
              <a:t> lei </a:t>
            </a:r>
            <a:r>
              <a:rPr lang="nb-NO" sz="2400" b="1" dirty="0" err="1">
                <a:solidFill>
                  <a:schemeClr val="tx1"/>
                </a:solidFill>
                <a:latin typeface="Arial"/>
                <a:cs typeface="Arial"/>
              </a:rPr>
              <a:t>ulbmilin</a:t>
            </a:r>
            <a:r>
              <a:rPr lang="nb-NO" sz="2400" b="1" dirty="0">
                <a:solidFill>
                  <a:schemeClr val="tx1"/>
                </a:solidFill>
                <a:latin typeface="Arial"/>
                <a:cs typeface="Arial"/>
              </a:rPr>
              <a:t> </a:t>
            </a:r>
            <a:r>
              <a:rPr lang="nb-NO" sz="2400" b="1" dirty="0" err="1">
                <a:solidFill>
                  <a:schemeClr val="tx1"/>
                </a:solidFill>
                <a:latin typeface="Arial"/>
                <a:cs typeface="Arial"/>
              </a:rPr>
              <a:t>go</a:t>
            </a:r>
            <a:r>
              <a:rPr lang="nb-NO" sz="2400" b="1" dirty="0">
                <a:solidFill>
                  <a:schemeClr val="tx1"/>
                </a:solidFill>
                <a:latin typeface="Arial"/>
                <a:cs typeface="Arial"/>
              </a:rPr>
              <a:t> </a:t>
            </a:r>
            <a:r>
              <a:rPr lang="nb-NO" sz="2400" b="1" dirty="0" err="1">
                <a:solidFill>
                  <a:schemeClr val="tx1"/>
                </a:solidFill>
                <a:latin typeface="Arial"/>
                <a:cs typeface="Arial"/>
              </a:rPr>
              <a:t>muhtin</a:t>
            </a:r>
            <a:r>
              <a:rPr lang="nb-NO" sz="2400" b="1" dirty="0">
                <a:solidFill>
                  <a:schemeClr val="tx1"/>
                </a:solidFill>
                <a:latin typeface="Arial"/>
                <a:cs typeface="Arial"/>
              </a:rPr>
              <a:t> </a:t>
            </a:r>
            <a:r>
              <a:rPr lang="nb-NO" sz="2400" b="1" dirty="0" err="1">
                <a:solidFill>
                  <a:schemeClr val="tx1"/>
                </a:solidFill>
                <a:latin typeface="Arial"/>
                <a:cs typeface="Arial"/>
              </a:rPr>
              <a:t>álbmotjoavkkut</a:t>
            </a:r>
            <a:r>
              <a:rPr lang="nb-NO" sz="2400" b="1" dirty="0">
                <a:solidFill>
                  <a:schemeClr val="tx1"/>
                </a:solidFill>
                <a:latin typeface="Arial"/>
                <a:cs typeface="Arial"/>
              </a:rPr>
              <a:t> </a:t>
            </a:r>
            <a:r>
              <a:rPr lang="nb-NO" sz="2400" b="1" dirty="0" err="1">
                <a:solidFill>
                  <a:schemeClr val="tx1"/>
                </a:solidFill>
                <a:latin typeface="Arial"/>
                <a:cs typeface="Arial"/>
              </a:rPr>
              <a:t>ožžot</a:t>
            </a:r>
            <a:r>
              <a:rPr lang="nb-NO" sz="2400" b="1" dirty="0">
                <a:solidFill>
                  <a:schemeClr val="tx1"/>
                </a:solidFill>
                <a:latin typeface="Arial"/>
                <a:cs typeface="Arial"/>
              </a:rPr>
              <a:t> </a:t>
            </a:r>
            <a:r>
              <a:rPr lang="nb-NO" sz="2400" b="1" dirty="0" err="1">
                <a:solidFill>
                  <a:schemeClr val="tx1"/>
                </a:solidFill>
                <a:latin typeface="Arial"/>
                <a:cs typeface="Arial"/>
              </a:rPr>
              <a:t>dakkár</a:t>
            </a:r>
            <a:r>
              <a:rPr lang="nb-NO" sz="2400" b="1" dirty="0">
                <a:solidFill>
                  <a:schemeClr val="tx1"/>
                </a:solidFill>
                <a:latin typeface="Arial"/>
                <a:cs typeface="Arial"/>
              </a:rPr>
              <a:t> </a:t>
            </a:r>
            <a:r>
              <a:rPr lang="nb-NO" sz="2400" b="1" dirty="0" err="1">
                <a:solidFill>
                  <a:schemeClr val="tx1"/>
                </a:solidFill>
                <a:latin typeface="Arial"/>
                <a:cs typeface="Arial"/>
              </a:rPr>
              <a:t>nammadeami</a:t>
            </a:r>
            <a:r>
              <a:rPr lang="nb-NO" sz="2400" b="1" dirty="0">
                <a:solidFill>
                  <a:schemeClr val="tx1"/>
                </a:solidFill>
                <a:latin typeface="Arial"/>
                <a:cs typeface="Arial"/>
              </a:rPr>
              <a:t>?</a:t>
            </a:r>
            <a:endParaRPr lang="nb-NO" sz="1800" dirty="0">
              <a:solidFill>
                <a:schemeClr val="tx1"/>
              </a:solidFill>
            </a:endParaRPr>
          </a:p>
        </p:txBody>
      </p:sp>
      <p:sp>
        <p:nvSpPr>
          <p:cNvPr id="6" name="Rektangel 5">
            <a:extLst>
              <a:ext uri="{FF2B5EF4-FFF2-40B4-BE49-F238E27FC236}">
                <a16:creationId xmlns:a16="http://schemas.microsoft.com/office/drawing/2014/main" id="{87329773-5CB3-3C47-9389-6CD226F81B5B}"/>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dirty="0" err="1">
                <a:solidFill>
                  <a:schemeClr val="tx2"/>
                </a:solidFill>
                <a:latin typeface="Arial" panose="020B0604020202020204" pitchFamily="34" charset="0"/>
                <a:cs typeface="Arial" panose="020B0604020202020204" pitchFamily="34" charset="0"/>
              </a:rPr>
              <a:t>Rasisma</a:t>
            </a:r>
            <a:r>
              <a:rPr lang="nb-NO" sz="1600" b="1" dirty="0">
                <a:solidFill>
                  <a:schemeClr val="tx2"/>
                </a:solidFill>
                <a:latin typeface="Arial" panose="020B0604020202020204" pitchFamily="34" charset="0"/>
                <a:cs typeface="Arial" panose="020B0604020202020204" pitchFamily="34" charset="0"/>
              </a:rPr>
              <a:t> ja </a:t>
            </a:r>
            <a:r>
              <a:rPr lang="nb-NO" sz="1600" b="1" dirty="0" err="1">
                <a:solidFill>
                  <a:schemeClr val="tx2"/>
                </a:solidFill>
                <a:latin typeface="Arial" panose="020B0604020202020204" pitchFamily="34" charset="0"/>
                <a:cs typeface="Arial" panose="020B0604020202020204" pitchFamily="34" charset="0"/>
              </a:rPr>
              <a:t>vealaheapmi</a:t>
            </a:r>
            <a:endParaRPr lang="nb-NO" sz="1600" b="1" dirty="0">
              <a:solidFill>
                <a:schemeClr val="tx2"/>
              </a:solidFill>
              <a:latin typeface="Arial" panose="020B0604020202020204" pitchFamily="34" charset="0"/>
              <a:cs typeface="Arial" panose="020B0604020202020204" pitchFamily="34" charset="0"/>
            </a:endParaRPr>
          </a:p>
        </p:txBody>
      </p:sp>
      <p:sp>
        <p:nvSpPr>
          <p:cNvPr id="7" name="Rektangel 6">
            <a:extLst>
              <a:ext uri="{FF2B5EF4-FFF2-40B4-BE49-F238E27FC236}">
                <a16:creationId xmlns:a16="http://schemas.microsoft.com/office/drawing/2014/main" id="{B0F7CBD7-15C7-C756-583B-F0BE4546650B}"/>
              </a:ext>
            </a:extLst>
          </p:cNvPr>
          <p:cNvSpPr/>
          <p:nvPr/>
        </p:nvSpPr>
        <p:spPr>
          <a:xfrm>
            <a:off x="1970313" y="1973091"/>
            <a:ext cx="8251371" cy="2677656"/>
          </a:xfrm>
          <a:prstGeom prst="rect">
            <a:avLst/>
          </a:prstGeom>
        </p:spPr>
        <p:txBody>
          <a:bodyPr wrap="square">
            <a:spAutoFit/>
          </a:bodyPr>
          <a:lstStyle/>
          <a:p>
            <a:pPr algn="ctr"/>
            <a:r>
              <a:rPr lang="nb-NO" sz="2400" dirty="0">
                <a:cs typeface="Arial"/>
              </a:rPr>
              <a:t>1999 </a:t>
            </a:r>
            <a:r>
              <a:rPr lang="nb-NO" sz="2400" dirty="0" err="1">
                <a:cs typeface="Arial"/>
              </a:rPr>
              <a:t>rájes</a:t>
            </a:r>
            <a:r>
              <a:rPr lang="nb-NO" sz="2400" dirty="0">
                <a:cs typeface="Arial"/>
              </a:rPr>
              <a:t> </a:t>
            </a:r>
            <a:r>
              <a:rPr lang="nb-NO" sz="2400" dirty="0" err="1">
                <a:cs typeface="Arial"/>
              </a:rPr>
              <a:t>leat</a:t>
            </a:r>
            <a:r>
              <a:rPr lang="nb-NO" sz="2400" dirty="0">
                <a:cs typeface="Arial"/>
              </a:rPr>
              <a:t> </a:t>
            </a:r>
            <a:r>
              <a:rPr lang="nb-NO" sz="2400" dirty="0" err="1">
                <a:cs typeface="Arial"/>
              </a:rPr>
              <a:t>juvddálaččat</a:t>
            </a:r>
            <a:r>
              <a:rPr lang="nb-NO" sz="2400" dirty="0">
                <a:cs typeface="Arial"/>
              </a:rPr>
              <a:t>, </a:t>
            </a:r>
            <a:r>
              <a:rPr lang="nb-NO" sz="2400" dirty="0" err="1">
                <a:cs typeface="Arial"/>
              </a:rPr>
              <a:t>romániálbmot</a:t>
            </a:r>
            <a:r>
              <a:rPr lang="nb-NO" sz="2400" dirty="0">
                <a:cs typeface="Arial"/>
              </a:rPr>
              <a:t>, </a:t>
            </a:r>
            <a:r>
              <a:rPr lang="nb-NO" sz="2400" dirty="0" err="1">
                <a:cs typeface="Arial"/>
              </a:rPr>
              <a:t>romálbmot</a:t>
            </a:r>
            <a:r>
              <a:rPr lang="nb-NO" sz="2400" dirty="0">
                <a:cs typeface="Arial"/>
              </a:rPr>
              <a:t>, </a:t>
            </a:r>
            <a:r>
              <a:rPr lang="nb-NO" sz="2400" dirty="0" err="1">
                <a:cs typeface="Arial"/>
              </a:rPr>
              <a:t>kvenat</a:t>
            </a:r>
            <a:r>
              <a:rPr lang="nb-NO" sz="2400" dirty="0">
                <a:cs typeface="Arial"/>
              </a:rPr>
              <a:t> ja </a:t>
            </a:r>
            <a:r>
              <a:rPr lang="nb-NO" sz="2400" dirty="0" err="1">
                <a:cs typeface="Arial"/>
              </a:rPr>
              <a:t>vuovdesuopmelaččat</a:t>
            </a:r>
            <a:r>
              <a:rPr lang="nb-NO" sz="2400" dirty="0">
                <a:cs typeface="Arial"/>
              </a:rPr>
              <a:t> </a:t>
            </a:r>
            <a:r>
              <a:rPr lang="nb-NO" sz="2400" dirty="0" err="1">
                <a:cs typeface="Arial"/>
              </a:rPr>
              <a:t>Norggas</a:t>
            </a:r>
            <a:r>
              <a:rPr lang="nb-NO" sz="2400" dirty="0">
                <a:cs typeface="Arial"/>
              </a:rPr>
              <a:t> </a:t>
            </a:r>
            <a:r>
              <a:rPr lang="nb-NO" sz="2400" dirty="0" err="1">
                <a:cs typeface="Arial"/>
              </a:rPr>
              <a:t>nammaduvvon</a:t>
            </a:r>
            <a:r>
              <a:rPr lang="nb-NO" sz="2400" dirty="0">
                <a:cs typeface="Arial"/>
              </a:rPr>
              <a:t> </a:t>
            </a:r>
            <a:r>
              <a:rPr lang="nb-NO" sz="2400" dirty="0" err="1">
                <a:cs typeface="Arial"/>
              </a:rPr>
              <a:t>našuvnnalaš</a:t>
            </a:r>
            <a:r>
              <a:rPr lang="nb-NO" sz="2400" dirty="0">
                <a:cs typeface="Arial"/>
              </a:rPr>
              <a:t> </a:t>
            </a:r>
            <a:r>
              <a:rPr lang="nb-NO" sz="2400" dirty="0" err="1">
                <a:cs typeface="Arial"/>
              </a:rPr>
              <a:t>unnitloguálbmogiin</a:t>
            </a:r>
            <a:r>
              <a:rPr lang="nb-NO" sz="2400" dirty="0">
                <a:cs typeface="Arial"/>
              </a:rPr>
              <a:t>.</a:t>
            </a:r>
          </a:p>
          <a:p>
            <a:pPr algn="ctr"/>
            <a:endParaRPr lang="nb-NO" sz="2400" dirty="0">
              <a:cs typeface="Arial"/>
            </a:endParaRPr>
          </a:p>
          <a:p>
            <a:pPr algn="ctr"/>
            <a:r>
              <a:rPr lang="nb-NO" sz="2400" dirty="0" err="1">
                <a:cs typeface="Arial"/>
              </a:rPr>
              <a:t>Norggas</a:t>
            </a:r>
            <a:r>
              <a:rPr lang="nb-NO" sz="2400" dirty="0">
                <a:cs typeface="Arial"/>
              </a:rPr>
              <a:t> </a:t>
            </a:r>
            <a:r>
              <a:rPr lang="nb-NO" sz="2400" dirty="0" err="1">
                <a:cs typeface="Arial"/>
              </a:rPr>
              <a:t>nammaduvvojit</a:t>
            </a:r>
            <a:r>
              <a:rPr lang="nb-NO" sz="2400" dirty="0">
                <a:cs typeface="Arial"/>
              </a:rPr>
              <a:t> </a:t>
            </a:r>
            <a:r>
              <a:rPr lang="nb-NO" sz="2400" dirty="0" err="1">
                <a:cs typeface="Arial"/>
              </a:rPr>
              <a:t>dieinna</a:t>
            </a:r>
            <a:r>
              <a:rPr lang="nb-NO" sz="2400" dirty="0">
                <a:cs typeface="Arial"/>
              </a:rPr>
              <a:t> </a:t>
            </a:r>
            <a:r>
              <a:rPr lang="nb-NO" sz="2400" dirty="0" err="1">
                <a:cs typeface="Arial"/>
              </a:rPr>
              <a:t>lágiin</a:t>
            </a:r>
            <a:r>
              <a:rPr lang="nb-NO" sz="2400" dirty="0">
                <a:cs typeface="Arial"/>
              </a:rPr>
              <a:t> </a:t>
            </a:r>
            <a:r>
              <a:rPr lang="nb-NO" sz="2400" dirty="0" err="1">
                <a:cs typeface="Arial"/>
              </a:rPr>
              <a:t>álbmotjoavkkut</a:t>
            </a:r>
            <a:r>
              <a:rPr lang="nb-NO" sz="2400" dirty="0">
                <a:cs typeface="Arial"/>
              </a:rPr>
              <a:t> </a:t>
            </a:r>
            <a:r>
              <a:rPr lang="nb-NO" sz="2400" dirty="0" err="1">
                <a:cs typeface="Arial"/>
              </a:rPr>
              <a:t>main</a:t>
            </a:r>
            <a:r>
              <a:rPr lang="nb-NO" sz="2400" dirty="0">
                <a:cs typeface="Arial"/>
              </a:rPr>
              <a:t> lea </a:t>
            </a:r>
            <a:r>
              <a:rPr lang="nb-NO" sz="2400" dirty="0" err="1">
                <a:cs typeface="Arial"/>
              </a:rPr>
              <a:t>guhkes</a:t>
            </a:r>
            <a:r>
              <a:rPr lang="nb-NO" sz="2400" dirty="0">
                <a:cs typeface="Arial"/>
              </a:rPr>
              <a:t> </a:t>
            </a:r>
            <a:r>
              <a:rPr lang="nb-NO" sz="2400" dirty="0" err="1">
                <a:cs typeface="Arial"/>
              </a:rPr>
              <a:t>áigásaš</a:t>
            </a:r>
            <a:r>
              <a:rPr lang="nb-NO" sz="2400" dirty="0">
                <a:cs typeface="Arial"/>
              </a:rPr>
              <a:t> </a:t>
            </a:r>
            <a:r>
              <a:rPr lang="nb-NO" sz="2400" dirty="0" err="1">
                <a:cs typeface="Arial"/>
              </a:rPr>
              <a:t>gullevašvuohta</a:t>
            </a:r>
            <a:r>
              <a:rPr lang="nb-NO" sz="2400" dirty="0">
                <a:cs typeface="Arial"/>
              </a:rPr>
              <a:t> </a:t>
            </a:r>
            <a:r>
              <a:rPr lang="nb-NO" sz="2400" dirty="0" err="1">
                <a:cs typeface="Arial"/>
              </a:rPr>
              <a:t>riikii</a:t>
            </a:r>
            <a:r>
              <a:rPr lang="nb-NO" sz="2400" dirty="0">
                <a:cs typeface="Arial"/>
              </a:rPr>
              <a:t>, ja mat </a:t>
            </a:r>
            <a:r>
              <a:rPr lang="nb-NO" sz="2400" dirty="0" err="1">
                <a:cs typeface="Arial"/>
              </a:rPr>
              <a:t>dávjá</a:t>
            </a:r>
            <a:r>
              <a:rPr lang="nb-NO" sz="2400" dirty="0">
                <a:cs typeface="Arial"/>
              </a:rPr>
              <a:t> </a:t>
            </a:r>
            <a:r>
              <a:rPr lang="nb-NO" sz="2400" dirty="0" err="1">
                <a:cs typeface="Arial"/>
              </a:rPr>
              <a:t>historjjálaččat</a:t>
            </a:r>
            <a:r>
              <a:rPr lang="nb-NO" sz="2400" dirty="0">
                <a:cs typeface="Arial"/>
              </a:rPr>
              <a:t> </a:t>
            </a:r>
            <a:r>
              <a:rPr lang="nb-NO" sz="2400" dirty="0" err="1">
                <a:cs typeface="Arial"/>
              </a:rPr>
              <a:t>leat</a:t>
            </a:r>
            <a:r>
              <a:rPr lang="nb-NO" sz="2400" dirty="0">
                <a:cs typeface="Arial"/>
              </a:rPr>
              <a:t> </a:t>
            </a:r>
            <a:r>
              <a:rPr lang="nb-NO" sz="2400" dirty="0" err="1">
                <a:cs typeface="Arial"/>
              </a:rPr>
              <a:t>vásihan</a:t>
            </a:r>
            <a:r>
              <a:rPr lang="nb-NO" sz="2400" dirty="0">
                <a:cs typeface="Arial"/>
              </a:rPr>
              <a:t> </a:t>
            </a:r>
            <a:r>
              <a:rPr lang="nb-NO" sz="2400" dirty="0" err="1">
                <a:cs typeface="Arial"/>
              </a:rPr>
              <a:t>vealaheami</a:t>
            </a:r>
            <a:r>
              <a:rPr lang="nb-NO" sz="2400" dirty="0">
                <a:cs typeface="Arial"/>
              </a:rPr>
              <a:t> </a:t>
            </a:r>
            <a:r>
              <a:rPr lang="nb-NO" sz="2400" dirty="0" err="1">
                <a:cs typeface="Arial"/>
              </a:rPr>
              <a:t>dahje</a:t>
            </a:r>
            <a:r>
              <a:rPr lang="nb-NO" sz="2400" dirty="0">
                <a:cs typeface="Arial"/>
              </a:rPr>
              <a:t> </a:t>
            </a:r>
            <a:r>
              <a:rPr lang="nb-NO" sz="2400" dirty="0" err="1">
                <a:cs typeface="Arial"/>
              </a:rPr>
              <a:t>duolbmama</a:t>
            </a:r>
            <a:r>
              <a:rPr lang="nb-NO" sz="2400" dirty="0">
                <a:cs typeface="Arial"/>
              </a:rPr>
              <a:t>.</a:t>
            </a:r>
          </a:p>
        </p:txBody>
      </p:sp>
      <p:pic>
        <p:nvPicPr>
          <p:cNvPr id="8" name="Bilde 7">
            <a:extLst>
              <a:ext uri="{FF2B5EF4-FFF2-40B4-BE49-F238E27FC236}">
                <a16:creationId xmlns:a16="http://schemas.microsoft.com/office/drawing/2014/main" id="{B093E008-7973-2AC3-19A6-A7CA1A38959A}"/>
              </a:ext>
            </a:extLst>
          </p:cNvPr>
          <p:cNvPicPr>
            <a:picLocks noChangeAspect="1"/>
          </p:cNvPicPr>
          <p:nvPr/>
        </p:nvPicPr>
        <p:blipFill>
          <a:blip r:embed="rId3"/>
          <a:stretch>
            <a:fillRect/>
          </a:stretch>
        </p:blipFill>
        <p:spPr>
          <a:xfrm>
            <a:off x="436481" y="4879582"/>
            <a:ext cx="2731262" cy="1932550"/>
          </a:xfrm>
          <a:prstGeom prst="rect">
            <a:avLst/>
          </a:prstGeom>
        </p:spPr>
      </p:pic>
      <p:pic>
        <p:nvPicPr>
          <p:cNvPr id="2" name="Bilde 1" descr="Et bilde som inneholder natthimmel&#10;&#10;Automatisk generert beskrivelse">
            <a:extLst>
              <a:ext uri="{FF2B5EF4-FFF2-40B4-BE49-F238E27FC236}">
                <a16:creationId xmlns:a16="http://schemas.microsoft.com/office/drawing/2014/main" id="{2ADB4223-5A72-4388-AF22-9D3B67F605C1}"/>
              </a:ext>
            </a:extLst>
          </p:cNvPr>
          <p:cNvPicPr>
            <a:picLocks noChangeAspect="1"/>
          </p:cNvPicPr>
          <p:nvPr/>
        </p:nvPicPr>
        <p:blipFill>
          <a:blip r:embed="rId4"/>
          <a:stretch>
            <a:fillRect/>
          </a:stretch>
        </p:blipFill>
        <p:spPr>
          <a:xfrm>
            <a:off x="11047546" y="5829579"/>
            <a:ext cx="707973" cy="707973"/>
          </a:xfrm>
          <a:prstGeom prst="rect">
            <a:avLst/>
          </a:prstGeom>
        </p:spPr>
      </p:pic>
      <p:sp>
        <p:nvSpPr>
          <p:cNvPr id="3" name="Tittel 5">
            <a:extLst>
              <a:ext uri="{FF2B5EF4-FFF2-40B4-BE49-F238E27FC236}">
                <a16:creationId xmlns:a16="http://schemas.microsoft.com/office/drawing/2014/main" id="{B3446CFA-60E8-A9A9-7C3D-5B87A12E387A}"/>
              </a:ext>
            </a:extLst>
          </p:cNvPr>
          <p:cNvSpPr txBox="1">
            <a:spLocks/>
          </p:cNvSpPr>
          <p:nvPr/>
        </p:nvSpPr>
        <p:spPr>
          <a:xfrm>
            <a:off x="4673148" y="1174480"/>
            <a:ext cx="2845704"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dirty="0">
                <a:latin typeface="+mj-lt"/>
              </a:rPr>
              <a:t>FÁKTÁDIEĐUT</a:t>
            </a:r>
          </a:p>
        </p:txBody>
      </p:sp>
    </p:spTree>
    <p:extLst>
      <p:ext uri="{BB962C8B-B14F-4D97-AF65-F5344CB8AC3E}">
        <p14:creationId xmlns:p14="http://schemas.microsoft.com/office/powerpoint/2010/main" val="21040887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10" name="Plassholder for innhold 2">
            <a:extLst>
              <a:ext uri="{FF2B5EF4-FFF2-40B4-BE49-F238E27FC236}">
                <a16:creationId xmlns:a16="http://schemas.microsoft.com/office/drawing/2014/main" id="{D1BD1930-AB2F-2A4A-8C02-DC82A74FC8E7}"/>
              </a:ext>
            </a:extLst>
          </p:cNvPr>
          <p:cNvSpPr>
            <a:spLocks noGrp="1"/>
          </p:cNvSpPr>
          <p:nvPr>
            <p:ph idx="1"/>
          </p:nvPr>
        </p:nvSpPr>
        <p:spPr>
          <a:xfrm>
            <a:off x="3179626" y="4366704"/>
            <a:ext cx="6067902" cy="666190"/>
          </a:xfrm>
        </p:spPr>
        <p:txBody>
          <a:bodyPr vert="horz" lIns="91440" tIns="45720" rIns="91440" bIns="45720" rtlCol="0" anchor="t">
            <a:noAutofit/>
          </a:bodyPr>
          <a:lstStyle/>
          <a:p>
            <a:pPr marL="0" indent="0" algn="ctr">
              <a:lnSpc>
                <a:spcPct val="100000"/>
              </a:lnSpc>
              <a:buNone/>
            </a:pPr>
            <a:r>
              <a:rPr lang="nb-NO" sz="2400" b="1" dirty="0">
                <a:solidFill>
                  <a:schemeClr val="tx1"/>
                </a:solidFill>
                <a:latin typeface="Arial"/>
                <a:cs typeface="Arial"/>
              </a:rPr>
              <a:t>Manne </a:t>
            </a:r>
            <a:r>
              <a:rPr lang="nb-NO" sz="2400" b="1" dirty="0" err="1">
                <a:solidFill>
                  <a:schemeClr val="tx1"/>
                </a:solidFill>
                <a:latin typeface="Arial"/>
                <a:cs typeface="Arial"/>
              </a:rPr>
              <a:t>doaivvut</a:t>
            </a:r>
            <a:r>
              <a:rPr lang="nb-NO" sz="2400" b="1" dirty="0">
                <a:solidFill>
                  <a:schemeClr val="tx1"/>
                </a:solidFill>
                <a:latin typeface="Arial"/>
                <a:cs typeface="Arial"/>
              </a:rPr>
              <a:t> </a:t>
            </a:r>
            <a:r>
              <a:rPr lang="nb-NO" sz="2400" b="1" dirty="0" err="1">
                <a:solidFill>
                  <a:schemeClr val="tx1"/>
                </a:solidFill>
                <a:latin typeface="Arial"/>
                <a:cs typeface="Arial"/>
              </a:rPr>
              <a:t>ahte</a:t>
            </a:r>
            <a:r>
              <a:rPr lang="nb-NO" sz="2400" b="1" dirty="0">
                <a:solidFill>
                  <a:schemeClr val="tx1"/>
                </a:solidFill>
                <a:latin typeface="Arial"/>
                <a:cs typeface="Arial"/>
              </a:rPr>
              <a:t> </a:t>
            </a:r>
            <a:r>
              <a:rPr lang="nb-NO" sz="2400" b="1" dirty="0" err="1">
                <a:solidFill>
                  <a:schemeClr val="tx1"/>
                </a:solidFill>
                <a:latin typeface="Arial"/>
                <a:cs typeface="Arial"/>
              </a:rPr>
              <a:t>juvddálaččat</a:t>
            </a:r>
            <a:r>
              <a:rPr lang="nb-NO" sz="2400" b="1" dirty="0">
                <a:solidFill>
                  <a:schemeClr val="tx1"/>
                </a:solidFill>
                <a:latin typeface="Arial"/>
                <a:cs typeface="Arial"/>
              </a:rPr>
              <a:t> </a:t>
            </a:r>
            <a:r>
              <a:rPr lang="nb-NO" sz="2400" b="1" dirty="0" err="1">
                <a:solidFill>
                  <a:schemeClr val="tx1"/>
                </a:solidFill>
                <a:latin typeface="Arial"/>
                <a:cs typeface="Arial"/>
              </a:rPr>
              <a:t>eai</a:t>
            </a:r>
            <a:r>
              <a:rPr lang="nb-NO" sz="2400" b="1" dirty="0">
                <a:solidFill>
                  <a:schemeClr val="tx1"/>
                </a:solidFill>
                <a:latin typeface="Arial"/>
                <a:cs typeface="Arial"/>
              </a:rPr>
              <a:t> </a:t>
            </a:r>
            <a:r>
              <a:rPr lang="nb-NO" sz="2400" b="1" dirty="0" err="1">
                <a:solidFill>
                  <a:schemeClr val="tx1"/>
                </a:solidFill>
                <a:latin typeface="Arial"/>
                <a:cs typeface="Arial"/>
              </a:rPr>
              <a:t>galgan</a:t>
            </a:r>
            <a:r>
              <a:rPr lang="nb-NO" sz="2400" b="1" dirty="0">
                <a:solidFill>
                  <a:schemeClr val="tx1"/>
                </a:solidFill>
                <a:latin typeface="Arial"/>
                <a:cs typeface="Arial"/>
              </a:rPr>
              <a:t> </a:t>
            </a:r>
            <a:r>
              <a:rPr lang="nb-NO" sz="2400" b="1" dirty="0" err="1">
                <a:solidFill>
                  <a:schemeClr val="tx1"/>
                </a:solidFill>
                <a:latin typeface="Arial"/>
                <a:cs typeface="Arial"/>
              </a:rPr>
              <a:t>beassat</a:t>
            </a:r>
            <a:r>
              <a:rPr lang="nb-NO" sz="2400" b="1" dirty="0">
                <a:solidFill>
                  <a:schemeClr val="tx1"/>
                </a:solidFill>
                <a:latin typeface="Arial"/>
                <a:cs typeface="Arial"/>
              </a:rPr>
              <a:t> </a:t>
            </a:r>
            <a:r>
              <a:rPr lang="nb-NO" sz="2400" b="1" dirty="0" err="1">
                <a:solidFill>
                  <a:schemeClr val="tx1"/>
                </a:solidFill>
                <a:latin typeface="Arial"/>
                <a:cs typeface="Arial"/>
              </a:rPr>
              <a:t>Norgii</a:t>
            </a:r>
            <a:r>
              <a:rPr lang="nb-NO" sz="2400" b="1" dirty="0">
                <a:solidFill>
                  <a:schemeClr val="tx1"/>
                </a:solidFill>
                <a:latin typeface="Arial"/>
                <a:cs typeface="Arial"/>
              </a:rPr>
              <a:t> </a:t>
            </a:r>
            <a:r>
              <a:rPr lang="nb-NO" sz="2400" b="1" dirty="0" err="1">
                <a:solidFill>
                  <a:schemeClr val="tx1"/>
                </a:solidFill>
                <a:latin typeface="Arial"/>
                <a:cs typeface="Arial"/>
              </a:rPr>
              <a:t>dien</a:t>
            </a:r>
            <a:r>
              <a:rPr lang="nb-NO" sz="2400" b="1" dirty="0">
                <a:solidFill>
                  <a:schemeClr val="tx1"/>
                </a:solidFill>
                <a:latin typeface="Arial"/>
                <a:cs typeface="Arial"/>
              </a:rPr>
              <a:t> </a:t>
            </a:r>
            <a:r>
              <a:rPr lang="nb-NO" sz="2400" b="1" dirty="0" err="1">
                <a:solidFill>
                  <a:schemeClr val="tx1"/>
                </a:solidFill>
                <a:latin typeface="Arial"/>
                <a:cs typeface="Arial"/>
              </a:rPr>
              <a:t>áigodagas</a:t>
            </a:r>
            <a:r>
              <a:rPr lang="nb-NO" sz="2400" b="1" dirty="0">
                <a:solidFill>
                  <a:schemeClr val="tx1"/>
                </a:solidFill>
                <a:latin typeface="Arial"/>
                <a:cs typeface="Arial"/>
              </a:rPr>
              <a:t>?</a:t>
            </a:r>
            <a:endParaRPr lang="nb-NO" sz="2400" b="1" dirty="0">
              <a:solidFill>
                <a:schemeClr val="tx1"/>
              </a:solidFill>
            </a:endParaRPr>
          </a:p>
        </p:txBody>
      </p:sp>
      <p:sp>
        <p:nvSpPr>
          <p:cNvPr id="5" name="Rektangel 4">
            <a:extLst>
              <a:ext uri="{FF2B5EF4-FFF2-40B4-BE49-F238E27FC236}">
                <a16:creationId xmlns:a16="http://schemas.microsoft.com/office/drawing/2014/main" id="{0766C545-A09E-6F4B-B959-77FDAD60C4C5}"/>
              </a:ext>
            </a:extLst>
          </p:cNvPr>
          <p:cNvSpPr/>
          <p:nvPr/>
        </p:nvSpPr>
        <p:spPr>
          <a:xfrm>
            <a:off x="5348822" y="5741462"/>
            <a:ext cx="1494357" cy="248466"/>
          </a:xfrm>
          <a:prstGeom prst="rect">
            <a:avLst/>
          </a:prstGeom>
        </p:spPr>
        <p:txBody>
          <a:bodyPr wrap="square">
            <a:spAutoFit/>
          </a:bodyPr>
          <a:lstStyle/>
          <a:p>
            <a:pPr algn="ctr">
              <a:lnSpc>
                <a:spcPct val="110000"/>
              </a:lnSpc>
            </a:pPr>
            <a:r>
              <a:rPr lang="nb-NO" sz="1000" i="1">
                <a:latin typeface="Arial" panose="020B0604020202020204" pitchFamily="34" charset="0"/>
                <a:cs typeface="Arial" panose="020B0604020202020204" pitchFamily="34" charset="0"/>
              </a:rPr>
              <a:t>© Ekeløve-Slydal 2014</a:t>
            </a:r>
          </a:p>
        </p:txBody>
      </p:sp>
      <p:sp>
        <p:nvSpPr>
          <p:cNvPr id="6" name="Rektangel 5">
            <a:extLst>
              <a:ext uri="{FF2B5EF4-FFF2-40B4-BE49-F238E27FC236}">
                <a16:creationId xmlns:a16="http://schemas.microsoft.com/office/drawing/2014/main" id="{CAC831C7-A4B0-184B-A48D-8722051065B5}"/>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dirty="0" err="1">
                <a:solidFill>
                  <a:schemeClr val="tx2"/>
                </a:solidFill>
                <a:latin typeface="Arial" panose="020B0604020202020204" pitchFamily="34" charset="0"/>
                <a:cs typeface="Arial" panose="020B0604020202020204" pitchFamily="34" charset="0"/>
              </a:rPr>
              <a:t>Rasisma</a:t>
            </a:r>
            <a:r>
              <a:rPr lang="nb-NO" sz="1600" b="1" dirty="0">
                <a:solidFill>
                  <a:schemeClr val="tx2"/>
                </a:solidFill>
                <a:latin typeface="Arial" panose="020B0604020202020204" pitchFamily="34" charset="0"/>
                <a:cs typeface="Arial" panose="020B0604020202020204" pitchFamily="34" charset="0"/>
              </a:rPr>
              <a:t> ja </a:t>
            </a:r>
            <a:r>
              <a:rPr lang="nb-NO" sz="1600" b="1" dirty="0" err="1">
                <a:solidFill>
                  <a:schemeClr val="tx2"/>
                </a:solidFill>
                <a:latin typeface="Arial" panose="020B0604020202020204" pitchFamily="34" charset="0"/>
                <a:cs typeface="Arial" panose="020B0604020202020204" pitchFamily="34" charset="0"/>
              </a:rPr>
              <a:t>vealaheapmi</a:t>
            </a:r>
            <a:endParaRPr lang="nb-NO" sz="1600" b="1" dirty="0">
              <a:solidFill>
                <a:schemeClr val="tx2"/>
              </a:solidFill>
              <a:latin typeface="Arial" panose="020B0604020202020204" pitchFamily="34" charset="0"/>
              <a:cs typeface="Arial" panose="020B0604020202020204" pitchFamily="34" charset="0"/>
            </a:endParaRPr>
          </a:p>
        </p:txBody>
      </p:sp>
      <p:sp>
        <p:nvSpPr>
          <p:cNvPr id="11" name="Tittel 5">
            <a:extLst>
              <a:ext uri="{FF2B5EF4-FFF2-40B4-BE49-F238E27FC236}">
                <a16:creationId xmlns:a16="http://schemas.microsoft.com/office/drawing/2014/main" id="{82240D4D-9084-05DB-AA5E-F478D0938A1B}"/>
              </a:ext>
            </a:extLst>
          </p:cNvPr>
          <p:cNvSpPr txBox="1">
            <a:spLocks/>
          </p:cNvSpPr>
          <p:nvPr/>
        </p:nvSpPr>
        <p:spPr>
          <a:xfrm>
            <a:off x="4355749" y="1267628"/>
            <a:ext cx="3715656"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dirty="0">
                <a:latin typeface="+mj-lt"/>
              </a:rPr>
              <a:t>DIHTET GO AHTE ...</a:t>
            </a:r>
          </a:p>
        </p:txBody>
      </p:sp>
      <p:sp>
        <p:nvSpPr>
          <p:cNvPr id="2" name="Rektangel 1">
            <a:extLst>
              <a:ext uri="{FF2B5EF4-FFF2-40B4-BE49-F238E27FC236}">
                <a16:creationId xmlns:a16="http://schemas.microsoft.com/office/drawing/2014/main" id="{A2B4C1BC-B48B-180F-31A3-A22108A95AB5}"/>
              </a:ext>
            </a:extLst>
          </p:cNvPr>
          <p:cNvSpPr/>
          <p:nvPr/>
        </p:nvSpPr>
        <p:spPr>
          <a:xfrm>
            <a:off x="2912146" y="2628000"/>
            <a:ext cx="6367709" cy="1569660"/>
          </a:xfrm>
          <a:prstGeom prst="rect">
            <a:avLst/>
          </a:prstGeom>
        </p:spPr>
        <p:txBody>
          <a:bodyPr wrap="square">
            <a:spAutoFit/>
          </a:bodyPr>
          <a:lstStyle/>
          <a:p>
            <a:pPr algn="ctr"/>
            <a:r>
              <a:rPr lang="nb-NO" sz="2400" dirty="0">
                <a:cs typeface="Arial"/>
              </a:rPr>
              <a:t>1814 </a:t>
            </a:r>
            <a:r>
              <a:rPr lang="nb-NO" sz="2400" dirty="0" err="1">
                <a:cs typeface="Arial"/>
              </a:rPr>
              <a:t>Vuođđolágas</a:t>
            </a:r>
            <a:r>
              <a:rPr lang="nb-NO" sz="2400" dirty="0">
                <a:cs typeface="Arial"/>
              </a:rPr>
              <a:t> lei </a:t>
            </a:r>
            <a:r>
              <a:rPr lang="nb-NO" sz="2400" dirty="0" err="1">
                <a:cs typeface="Arial"/>
              </a:rPr>
              <a:t>mearriduvvon</a:t>
            </a:r>
            <a:r>
              <a:rPr lang="nb-NO" sz="2400" dirty="0">
                <a:cs typeface="Arial"/>
              </a:rPr>
              <a:t> </a:t>
            </a:r>
            <a:r>
              <a:rPr lang="nb-NO" sz="2400" dirty="0" err="1">
                <a:cs typeface="Arial"/>
              </a:rPr>
              <a:t>ahte</a:t>
            </a:r>
            <a:r>
              <a:rPr lang="nb-NO" sz="2400" dirty="0">
                <a:cs typeface="Arial"/>
              </a:rPr>
              <a:t> </a:t>
            </a:r>
            <a:r>
              <a:rPr lang="nb-NO" sz="2400" dirty="0" err="1">
                <a:cs typeface="Arial"/>
              </a:rPr>
              <a:t>juvddálaččat</a:t>
            </a:r>
            <a:r>
              <a:rPr lang="nb-NO" sz="2400" dirty="0">
                <a:cs typeface="Arial"/>
              </a:rPr>
              <a:t> </a:t>
            </a:r>
            <a:r>
              <a:rPr lang="nb-NO" sz="2400" dirty="0" err="1">
                <a:cs typeface="Arial"/>
              </a:rPr>
              <a:t>eai</a:t>
            </a:r>
            <a:r>
              <a:rPr lang="nb-NO" sz="2400" dirty="0">
                <a:cs typeface="Arial"/>
              </a:rPr>
              <a:t> </a:t>
            </a:r>
            <a:r>
              <a:rPr lang="nb-NO" sz="2400" dirty="0" err="1">
                <a:cs typeface="Arial"/>
              </a:rPr>
              <a:t>galgan</a:t>
            </a:r>
            <a:r>
              <a:rPr lang="nb-NO" sz="2400" dirty="0">
                <a:cs typeface="Arial"/>
              </a:rPr>
              <a:t> </a:t>
            </a:r>
            <a:r>
              <a:rPr lang="nb-NO" sz="2400" dirty="0" err="1">
                <a:cs typeface="Arial"/>
              </a:rPr>
              <a:t>beassat</a:t>
            </a:r>
            <a:r>
              <a:rPr lang="nb-NO" sz="2400" dirty="0">
                <a:cs typeface="Arial"/>
              </a:rPr>
              <a:t> </a:t>
            </a:r>
            <a:r>
              <a:rPr lang="nb-NO" sz="2400" dirty="0" err="1">
                <a:cs typeface="Arial"/>
              </a:rPr>
              <a:t>riikii</a:t>
            </a:r>
            <a:r>
              <a:rPr lang="nb-NO" sz="2400" dirty="0">
                <a:cs typeface="Arial"/>
              </a:rPr>
              <a:t>? Lei Henrik Wergeland </a:t>
            </a:r>
            <a:r>
              <a:rPr lang="nb-NO" sz="2400" dirty="0" err="1">
                <a:cs typeface="Arial"/>
              </a:rPr>
              <a:t>áŋgiruššan</a:t>
            </a:r>
            <a:r>
              <a:rPr lang="nb-NO" sz="2400" dirty="0">
                <a:cs typeface="Arial"/>
              </a:rPr>
              <a:t> mii </a:t>
            </a:r>
            <a:r>
              <a:rPr lang="nb-NO" sz="2400" dirty="0" err="1">
                <a:cs typeface="Arial"/>
              </a:rPr>
              <a:t>dagahii</a:t>
            </a:r>
            <a:r>
              <a:rPr lang="nb-NO" sz="2400" dirty="0">
                <a:cs typeface="Arial"/>
              </a:rPr>
              <a:t> </a:t>
            </a:r>
            <a:r>
              <a:rPr lang="nb-NO" sz="2400" dirty="0" err="1">
                <a:cs typeface="Arial"/>
              </a:rPr>
              <a:t>ahte</a:t>
            </a:r>
            <a:r>
              <a:rPr lang="nb-NO" sz="2400" dirty="0">
                <a:cs typeface="Arial"/>
              </a:rPr>
              <a:t> </a:t>
            </a:r>
            <a:r>
              <a:rPr lang="nb-NO" sz="2400" dirty="0" err="1">
                <a:cs typeface="Arial"/>
              </a:rPr>
              <a:t>dat</a:t>
            </a:r>
            <a:r>
              <a:rPr lang="nb-NO" sz="2400" dirty="0">
                <a:cs typeface="Arial"/>
              </a:rPr>
              <a:t> </a:t>
            </a:r>
            <a:r>
              <a:rPr lang="nb-NO" sz="2400" dirty="0" err="1">
                <a:cs typeface="Arial"/>
              </a:rPr>
              <a:t>mearrádus</a:t>
            </a:r>
            <a:r>
              <a:rPr lang="nb-NO" sz="2400" dirty="0">
                <a:cs typeface="Arial"/>
              </a:rPr>
              <a:t> </a:t>
            </a:r>
            <a:r>
              <a:rPr lang="nb-NO" sz="2400" dirty="0" err="1">
                <a:cs typeface="Arial"/>
              </a:rPr>
              <a:t>heaittihuvvui</a:t>
            </a:r>
            <a:r>
              <a:rPr lang="nb-NO" sz="2400" dirty="0">
                <a:cs typeface="Arial"/>
              </a:rPr>
              <a:t> 1851.</a:t>
            </a:r>
            <a:endParaRPr lang="nb-NO" sz="2400" dirty="0"/>
          </a:p>
        </p:txBody>
      </p:sp>
      <p:pic>
        <p:nvPicPr>
          <p:cNvPr id="3" name="Bilde 2" descr="Et bilde som inneholder natthimmel&#10;&#10;Automatisk generert beskrivelse">
            <a:extLst>
              <a:ext uri="{FF2B5EF4-FFF2-40B4-BE49-F238E27FC236}">
                <a16:creationId xmlns:a16="http://schemas.microsoft.com/office/drawing/2014/main" id="{96721AC7-0686-B717-7601-DFAAA0A7E765}"/>
              </a:ext>
            </a:extLst>
          </p:cNvPr>
          <p:cNvPicPr>
            <a:picLocks noChangeAspect="1"/>
          </p:cNvPicPr>
          <p:nvPr/>
        </p:nvPicPr>
        <p:blipFill>
          <a:blip r:embed="rId3"/>
          <a:stretch>
            <a:fillRect/>
          </a:stretch>
        </p:blipFill>
        <p:spPr>
          <a:xfrm>
            <a:off x="11047546" y="5829579"/>
            <a:ext cx="707973" cy="707973"/>
          </a:xfrm>
          <a:prstGeom prst="rect">
            <a:avLst/>
          </a:prstGeom>
        </p:spPr>
      </p:pic>
    </p:spTree>
    <p:extLst>
      <p:ext uri="{BB962C8B-B14F-4D97-AF65-F5344CB8AC3E}">
        <p14:creationId xmlns:p14="http://schemas.microsoft.com/office/powerpoint/2010/main" val="40014196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7" name="Plassholder for innhold 2">
            <a:extLst>
              <a:ext uri="{FF2B5EF4-FFF2-40B4-BE49-F238E27FC236}">
                <a16:creationId xmlns:a16="http://schemas.microsoft.com/office/drawing/2014/main" id="{95C701BC-8DEE-AA44-A233-968273C61A87}"/>
              </a:ext>
            </a:extLst>
          </p:cNvPr>
          <p:cNvSpPr txBox="1">
            <a:spLocks/>
          </p:cNvSpPr>
          <p:nvPr/>
        </p:nvSpPr>
        <p:spPr>
          <a:xfrm>
            <a:off x="1141403" y="1500152"/>
            <a:ext cx="9909187" cy="40039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None/>
            </a:pPr>
            <a:r>
              <a:rPr lang="nb-NO" sz="2500" b="1" dirty="0" err="1">
                <a:solidFill>
                  <a:schemeClr val="tx1"/>
                </a:solidFill>
                <a:latin typeface="Arial"/>
                <a:cs typeface="Arial"/>
              </a:rPr>
              <a:t>Gonagasriika</a:t>
            </a:r>
            <a:r>
              <a:rPr lang="nb-NO" sz="2500" b="1" dirty="0">
                <a:solidFill>
                  <a:schemeClr val="tx1"/>
                </a:solidFill>
                <a:latin typeface="Arial"/>
                <a:cs typeface="Arial"/>
              </a:rPr>
              <a:t> </a:t>
            </a:r>
            <a:r>
              <a:rPr lang="nb-NO" sz="2500" b="1" dirty="0" err="1">
                <a:solidFill>
                  <a:schemeClr val="tx1"/>
                </a:solidFill>
                <a:latin typeface="Arial"/>
                <a:cs typeface="Arial"/>
              </a:rPr>
              <a:t>Norgga</a:t>
            </a:r>
            <a:r>
              <a:rPr lang="nb-NO" sz="2500" b="1" dirty="0">
                <a:solidFill>
                  <a:schemeClr val="tx1"/>
                </a:solidFill>
                <a:latin typeface="Arial"/>
                <a:cs typeface="Arial"/>
              </a:rPr>
              <a:t> </a:t>
            </a:r>
            <a:r>
              <a:rPr lang="nb-NO" sz="2500" b="1" dirty="0" err="1">
                <a:solidFill>
                  <a:schemeClr val="tx1"/>
                </a:solidFill>
                <a:latin typeface="Arial"/>
                <a:cs typeface="Arial"/>
              </a:rPr>
              <a:t>Vuođđoláhka</a:t>
            </a:r>
            <a:endParaRPr lang="nb-NO" sz="1800" dirty="0">
              <a:solidFill>
                <a:schemeClr val="tx1"/>
              </a:solidFill>
              <a:latin typeface="Arial"/>
              <a:cs typeface="Arial"/>
            </a:endParaRPr>
          </a:p>
        </p:txBody>
      </p:sp>
      <p:sp>
        <p:nvSpPr>
          <p:cNvPr id="5" name="Rektangel 4">
            <a:extLst>
              <a:ext uri="{FF2B5EF4-FFF2-40B4-BE49-F238E27FC236}">
                <a16:creationId xmlns:a16="http://schemas.microsoft.com/office/drawing/2014/main" id="{E5DE2B5D-354B-7E4D-B151-F98E7E75DC94}"/>
              </a:ext>
            </a:extLst>
          </p:cNvPr>
          <p:cNvSpPr/>
          <p:nvPr/>
        </p:nvSpPr>
        <p:spPr>
          <a:xfrm>
            <a:off x="1141404" y="5838088"/>
            <a:ext cx="766629" cy="248466"/>
          </a:xfrm>
          <a:prstGeom prst="rect">
            <a:avLst/>
          </a:prstGeom>
        </p:spPr>
        <p:txBody>
          <a:bodyPr wrap="square">
            <a:spAutoFit/>
          </a:bodyPr>
          <a:lstStyle/>
          <a:p>
            <a:pPr algn="ctr">
              <a:lnSpc>
                <a:spcPct val="110000"/>
              </a:lnSpc>
            </a:pPr>
            <a:r>
              <a:rPr lang="nb-NO" sz="1000" i="1">
                <a:latin typeface="Arial" panose="020B0604020202020204" pitchFamily="34" charset="0"/>
                <a:cs typeface="Arial" panose="020B0604020202020204" pitchFamily="34" charset="0"/>
              </a:rPr>
              <a:t>© lovdata</a:t>
            </a:r>
          </a:p>
        </p:txBody>
      </p:sp>
      <p:sp>
        <p:nvSpPr>
          <p:cNvPr id="6" name="Rektangel 5">
            <a:extLst>
              <a:ext uri="{FF2B5EF4-FFF2-40B4-BE49-F238E27FC236}">
                <a16:creationId xmlns:a16="http://schemas.microsoft.com/office/drawing/2014/main" id="{D430E862-33A9-8547-B586-EB14D94DDEC4}"/>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dirty="0" err="1">
                <a:solidFill>
                  <a:schemeClr val="tx2"/>
                </a:solidFill>
                <a:latin typeface="Arial" panose="020B0604020202020204" pitchFamily="34" charset="0"/>
                <a:cs typeface="Arial" panose="020B0604020202020204" pitchFamily="34" charset="0"/>
              </a:rPr>
              <a:t>Rasisma</a:t>
            </a:r>
            <a:r>
              <a:rPr lang="nb-NO" sz="1600" b="1" dirty="0">
                <a:solidFill>
                  <a:schemeClr val="tx2"/>
                </a:solidFill>
                <a:latin typeface="Arial" panose="020B0604020202020204" pitchFamily="34" charset="0"/>
                <a:cs typeface="Arial" panose="020B0604020202020204" pitchFamily="34" charset="0"/>
              </a:rPr>
              <a:t> ja </a:t>
            </a:r>
            <a:r>
              <a:rPr lang="nb-NO" sz="1600" b="1" dirty="0" err="1">
                <a:solidFill>
                  <a:schemeClr val="tx2"/>
                </a:solidFill>
                <a:latin typeface="Arial" panose="020B0604020202020204" pitchFamily="34" charset="0"/>
                <a:cs typeface="Arial" panose="020B0604020202020204" pitchFamily="34" charset="0"/>
              </a:rPr>
              <a:t>vealaheapmi</a:t>
            </a:r>
            <a:endParaRPr lang="nb-NO" sz="1600" b="1" dirty="0">
              <a:solidFill>
                <a:schemeClr val="tx2"/>
              </a:solidFill>
              <a:latin typeface="Arial" panose="020B0604020202020204" pitchFamily="34" charset="0"/>
              <a:cs typeface="Arial" panose="020B0604020202020204" pitchFamily="34" charset="0"/>
            </a:endParaRPr>
          </a:p>
        </p:txBody>
      </p:sp>
      <p:sp>
        <p:nvSpPr>
          <p:cNvPr id="11" name="Tittel 5">
            <a:extLst>
              <a:ext uri="{FF2B5EF4-FFF2-40B4-BE49-F238E27FC236}">
                <a16:creationId xmlns:a16="http://schemas.microsoft.com/office/drawing/2014/main" id="{88812D5C-1D4B-AEAE-2FFA-7BAA40405BB6}"/>
              </a:ext>
            </a:extLst>
          </p:cNvPr>
          <p:cNvSpPr txBox="1">
            <a:spLocks/>
          </p:cNvSpPr>
          <p:nvPr/>
        </p:nvSpPr>
        <p:spPr>
          <a:xfrm>
            <a:off x="3946978" y="660781"/>
            <a:ext cx="4298041"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dirty="0" err="1">
                <a:latin typeface="+mj-lt"/>
              </a:rPr>
              <a:t>Lágat</a:t>
            </a:r>
            <a:r>
              <a:rPr lang="nb-NO" sz="2800" dirty="0">
                <a:latin typeface="+mj-lt"/>
              </a:rPr>
              <a:t> ja </a:t>
            </a:r>
            <a:r>
              <a:rPr lang="nb-NO" sz="2800" dirty="0" err="1">
                <a:latin typeface="+mj-lt"/>
              </a:rPr>
              <a:t>soahpamušat</a:t>
            </a:r>
            <a:endParaRPr lang="nb-NO" sz="2800" dirty="0">
              <a:latin typeface="+mj-lt"/>
            </a:endParaRPr>
          </a:p>
        </p:txBody>
      </p:sp>
      <p:sp>
        <p:nvSpPr>
          <p:cNvPr id="4" name="Rektangel 3">
            <a:extLst>
              <a:ext uri="{FF2B5EF4-FFF2-40B4-BE49-F238E27FC236}">
                <a16:creationId xmlns:a16="http://schemas.microsoft.com/office/drawing/2014/main" id="{4831E2FB-D894-4DB9-3A20-784AADB3E6D0}"/>
              </a:ext>
            </a:extLst>
          </p:cNvPr>
          <p:cNvSpPr/>
          <p:nvPr/>
        </p:nvSpPr>
        <p:spPr>
          <a:xfrm>
            <a:off x="1288671" y="3194931"/>
            <a:ext cx="9614648" cy="2267544"/>
          </a:xfrm>
          <a:prstGeom prst="rect">
            <a:avLst/>
          </a:prstGeom>
        </p:spPr>
        <p:txBody>
          <a:bodyPr wrap="square">
            <a:spAutoFit/>
          </a:bodyPr>
          <a:lstStyle/>
          <a:p>
            <a:pPr algn="ctr">
              <a:lnSpc>
                <a:spcPct val="120000"/>
              </a:lnSpc>
            </a:pPr>
            <a:r>
              <a:rPr lang="nb-NO" sz="2400" dirty="0" err="1">
                <a:cs typeface="Arial"/>
              </a:rPr>
              <a:t>Miessemánu</a:t>
            </a:r>
            <a:r>
              <a:rPr lang="nb-NO" sz="2400" dirty="0">
                <a:cs typeface="Arial"/>
              </a:rPr>
              <a:t> 13.beaivvi 2014 </a:t>
            </a:r>
            <a:r>
              <a:rPr lang="nb-NO" sz="2400" dirty="0" err="1">
                <a:cs typeface="Arial"/>
              </a:rPr>
              <a:t>mearridii</a:t>
            </a:r>
            <a:r>
              <a:rPr lang="nb-NO" sz="2400" dirty="0">
                <a:cs typeface="Arial"/>
              </a:rPr>
              <a:t> </a:t>
            </a:r>
            <a:r>
              <a:rPr lang="nb-NO" sz="2400" dirty="0" err="1">
                <a:cs typeface="Arial"/>
              </a:rPr>
              <a:t>Stuoradiggi</a:t>
            </a:r>
            <a:r>
              <a:rPr lang="nb-NO" sz="2400" dirty="0">
                <a:cs typeface="Arial"/>
              </a:rPr>
              <a:t> </a:t>
            </a:r>
            <a:r>
              <a:rPr lang="nb-NO" sz="2400" dirty="0" err="1">
                <a:cs typeface="Arial"/>
              </a:rPr>
              <a:t>ođđa</a:t>
            </a:r>
            <a:r>
              <a:rPr lang="nb-NO" sz="2400" dirty="0">
                <a:cs typeface="Arial"/>
              </a:rPr>
              <a:t> </a:t>
            </a:r>
            <a:r>
              <a:rPr lang="nb-NO" sz="2400" dirty="0" err="1">
                <a:cs typeface="Arial"/>
              </a:rPr>
              <a:t>lasáhusa</a:t>
            </a:r>
            <a:r>
              <a:rPr lang="nb-NO" sz="2400" dirty="0">
                <a:cs typeface="Arial"/>
              </a:rPr>
              <a:t> </a:t>
            </a:r>
            <a:r>
              <a:rPr lang="nb-NO" sz="2400" dirty="0" err="1">
                <a:cs typeface="Arial"/>
              </a:rPr>
              <a:t>Vuođđolága</a:t>
            </a:r>
            <a:r>
              <a:rPr lang="nb-NO" sz="2400" dirty="0">
                <a:cs typeface="Arial"/>
              </a:rPr>
              <a:t> § 98. </a:t>
            </a:r>
            <a:r>
              <a:rPr lang="nb-NO" sz="2400" dirty="0" err="1">
                <a:cs typeface="Arial"/>
              </a:rPr>
              <a:t>Láhka</a:t>
            </a:r>
            <a:r>
              <a:rPr lang="nb-NO" sz="2400" dirty="0">
                <a:cs typeface="Arial"/>
              </a:rPr>
              <a:t> </a:t>
            </a:r>
            <a:r>
              <a:rPr lang="nb-NO" sz="2400" dirty="0" err="1">
                <a:cs typeface="Arial"/>
              </a:rPr>
              <a:t>gieldá</a:t>
            </a:r>
            <a:r>
              <a:rPr lang="nb-NO" sz="2400" dirty="0">
                <a:cs typeface="Arial"/>
              </a:rPr>
              <a:t> </a:t>
            </a:r>
            <a:r>
              <a:rPr lang="nb-NO" sz="2400" dirty="0" err="1">
                <a:cs typeface="Arial"/>
              </a:rPr>
              <a:t>njuolggo</a:t>
            </a:r>
            <a:r>
              <a:rPr lang="nb-NO" sz="2400" dirty="0">
                <a:cs typeface="Arial"/>
              </a:rPr>
              <a:t> ja </a:t>
            </a:r>
            <a:r>
              <a:rPr lang="nb-NO" sz="2400" dirty="0" err="1">
                <a:cs typeface="Arial"/>
              </a:rPr>
              <a:t>eahpenjuolggo</a:t>
            </a:r>
            <a:r>
              <a:rPr lang="nb-NO" sz="2400" dirty="0">
                <a:cs typeface="Arial"/>
              </a:rPr>
              <a:t> </a:t>
            </a:r>
            <a:r>
              <a:rPr lang="nb-NO" sz="2400" dirty="0" err="1">
                <a:cs typeface="Arial"/>
              </a:rPr>
              <a:t>vealaheami</a:t>
            </a:r>
            <a:r>
              <a:rPr lang="nb-NO" sz="2400" dirty="0">
                <a:cs typeface="Arial"/>
              </a:rPr>
              <a:t>, mas </a:t>
            </a:r>
            <a:r>
              <a:rPr lang="nb-NO" sz="2400" dirty="0" err="1">
                <a:cs typeface="Arial"/>
              </a:rPr>
              <a:t>meannudeapmi</a:t>
            </a:r>
            <a:r>
              <a:rPr lang="nb-NO" sz="2400" dirty="0">
                <a:cs typeface="Arial"/>
              </a:rPr>
              <a:t> </a:t>
            </a:r>
            <a:r>
              <a:rPr lang="nb-NO" sz="2400" dirty="0" err="1">
                <a:cs typeface="Arial"/>
              </a:rPr>
              <a:t>dagaha</a:t>
            </a:r>
            <a:r>
              <a:rPr lang="nb-NO" sz="2400" dirty="0">
                <a:cs typeface="Arial"/>
              </a:rPr>
              <a:t> </a:t>
            </a:r>
            <a:r>
              <a:rPr lang="nb-NO" sz="2400" dirty="0" err="1">
                <a:cs typeface="Arial"/>
              </a:rPr>
              <a:t>ahte</a:t>
            </a:r>
            <a:r>
              <a:rPr lang="nb-NO" sz="2400" dirty="0">
                <a:cs typeface="Arial"/>
              </a:rPr>
              <a:t> </a:t>
            </a:r>
            <a:r>
              <a:rPr lang="nb-NO" sz="2400" dirty="0" err="1">
                <a:cs typeface="Arial"/>
              </a:rPr>
              <a:t>muhtin</a:t>
            </a:r>
            <a:r>
              <a:rPr lang="nb-NO" sz="2400" dirty="0">
                <a:cs typeface="Arial"/>
              </a:rPr>
              <a:t> </a:t>
            </a:r>
            <a:r>
              <a:rPr lang="nb-NO" sz="2400" dirty="0" err="1">
                <a:cs typeface="Arial"/>
              </a:rPr>
              <a:t>joavkkuide</a:t>
            </a:r>
            <a:r>
              <a:rPr lang="nb-NO" sz="2400" dirty="0">
                <a:cs typeface="Arial"/>
              </a:rPr>
              <a:t> </a:t>
            </a:r>
            <a:r>
              <a:rPr lang="nb-NO" sz="2400" dirty="0" err="1">
                <a:cs typeface="Arial"/>
              </a:rPr>
              <a:t>čuohcá</a:t>
            </a:r>
            <a:r>
              <a:rPr lang="nb-NO" sz="2400" dirty="0">
                <a:cs typeface="Arial"/>
              </a:rPr>
              <a:t> </a:t>
            </a:r>
            <a:r>
              <a:rPr lang="nb-NO" sz="2400" dirty="0" err="1">
                <a:cs typeface="Arial"/>
              </a:rPr>
              <a:t>earenoamáš</a:t>
            </a:r>
            <a:r>
              <a:rPr lang="nb-NO" sz="2400" dirty="0">
                <a:cs typeface="Arial"/>
              </a:rPr>
              <a:t> </a:t>
            </a:r>
            <a:r>
              <a:rPr lang="nb-NO" sz="2400" dirty="0" err="1">
                <a:cs typeface="Arial"/>
              </a:rPr>
              <a:t>garrasit</a:t>
            </a:r>
            <a:r>
              <a:rPr lang="nb-NO" sz="2400" dirty="0">
                <a:cs typeface="Arial"/>
              </a:rPr>
              <a:t> </a:t>
            </a:r>
            <a:r>
              <a:rPr lang="nb-NO" sz="2400" dirty="0" err="1">
                <a:cs typeface="Arial"/>
              </a:rPr>
              <a:t>duohtadilis</a:t>
            </a:r>
            <a:r>
              <a:rPr lang="nb-NO" sz="2400" dirty="0">
                <a:cs typeface="Arial"/>
              </a:rPr>
              <a:t>. </a:t>
            </a:r>
            <a:r>
              <a:rPr lang="nb-NO" sz="2400" dirty="0" err="1">
                <a:cs typeface="Arial"/>
              </a:rPr>
              <a:t>Dat</a:t>
            </a:r>
            <a:r>
              <a:rPr lang="nb-NO" sz="2400" dirty="0">
                <a:cs typeface="Arial"/>
              </a:rPr>
              <a:t> </a:t>
            </a:r>
            <a:r>
              <a:rPr lang="nb-NO" sz="2400" dirty="0" err="1">
                <a:cs typeface="Arial"/>
              </a:rPr>
              <a:t>fátmmasta</a:t>
            </a:r>
            <a:r>
              <a:rPr lang="nb-NO" sz="2400" dirty="0">
                <a:cs typeface="Arial"/>
              </a:rPr>
              <a:t> </a:t>
            </a:r>
            <a:r>
              <a:rPr lang="nb-NO" sz="2400" dirty="0" err="1">
                <a:cs typeface="Arial"/>
              </a:rPr>
              <a:t>maid</a:t>
            </a:r>
            <a:r>
              <a:rPr lang="nb-NO" sz="2400" dirty="0">
                <a:cs typeface="Arial"/>
              </a:rPr>
              <a:t> </a:t>
            </a:r>
            <a:r>
              <a:rPr lang="nb-NO" sz="2400" dirty="0" err="1">
                <a:cs typeface="Arial"/>
              </a:rPr>
              <a:t>seksuála</a:t>
            </a:r>
            <a:r>
              <a:rPr lang="nb-NO" sz="2400" dirty="0">
                <a:cs typeface="Arial"/>
              </a:rPr>
              <a:t> </a:t>
            </a:r>
            <a:r>
              <a:rPr lang="nb-NO" sz="2400" dirty="0" err="1">
                <a:cs typeface="Arial"/>
              </a:rPr>
              <a:t>vuorjašumi</a:t>
            </a:r>
            <a:r>
              <a:rPr lang="nb-NO" sz="2400" dirty="0">
                <a:cs typeface="Arial"/>
              </a:rPr>
              <a:t> </a:t>
            </a:r>
            <a:r>
              <a:rPr lang="nb-NO" sz="2400" dirty="0" err="1">
                <a:cs typeface="Arial"/>
              </a:rPr>
              <a:t>dahje</a:t>
            </a:r>
            <a:r>
              <a:rPr lang="nb-NO" sz="2400" dirty="0">
                <a:cs typeface="Arial"/>
              </a:rPr>
              <a:t> </a:t>
            </a:r>
            <a:r>
              <a:rPr lang="nb-NO" sz="2400" dirty="0" err="1">
                <a:cs typeface="Arial"/>
              </a:rPr>
              <a:t>eará</a:t>
            </a:r>
            <a:r>
              <a:rPr lang="nb-NO" sz="2400" dirty="0">
                <a:cs typeface="Arial"/>
              </a:rPr>
              <a:t> </a:t>
            </a:r>
            <a:r>
              <a:rPr lang="nb-NO" sz="2400" dirty="0" err="1">
                <a:cs typeface="Arial"/>
              </a:rPr>
              <a:t>vuorjašumi</a:t>
            </a:r>
            <a:r>
              <a:rPr lang="nb-NO" sz="2400" dirty="0">
                <a:cs typeface="Arial"/>
              </a:rPr>
              <a:t>.</a:t>
            </a:r>
          </a:p>
        </p:txBody>
      </p:sp>
      <p:sp>
        <p:nvSpPr>
          <p:cNvPr id="13" name="Rektangel 12">
            <a:extLst>
              <a:ext uri="{FF2B5EF4-FFF2-40B4-BE49-F238E27FC236}">
                <a16:creationId xmlns:a16="http://schemas.microsoft.com/office/drawing/2014/main" id="{9876AEBA-5E42-4C65-87F9-CD1924C8A501}"/>
              </a:ext>
            </a:extLst>
          </p:cNvPr>
          <p:cNvSpPr/>
          <p:nvPr/>
        </p:nvSpPr>
        <p:spPr>
          <a:xfrm>
            <a:off x="2136674" y="5546822"/>
            <a:ext cx="7918642" cy="830997"/>
          </a:xfrm>
          <a:prstGeom prst="rect">
            <a:avLst/>
          </a:prstGeom>
        </p:spPr>
        <p:txBody>
          <a:bodyPr wrap="square">
            <a:spAutoFit/>
          </a:bodyPr>
          <a:lstStyle/>
          <a:p>
            <a:pPr algn="ctr"/>
            <a:r>
              <a:rPr lang="nb-NO" sz="2400" b="1" dirty="0">
                <a:cs typeface="Arial"/>
              </a:rPr>
              <a:t>Manne </a:t>
            </a:r>
            <a:r>
              <a:rPr lang="nb-NO" sz="2400" b="1" dirty="0" err="1">
                <a:cs typeface="Arial"/>
              </a:rPr>
              <a:t>doaivubehtet</a:t>
            </a:r>
            <a:r>
              <a:rPr lang="nb-NO" sz="2400" b="1" dirty="0">
                <a:cs typeface="Arial"/>
              </a:rPr>
              <a:t> </a:t>
            </a:r>
            <a:r>
              <a:rPr lang="nb-NO" sz="2400" b="1" dirty="0" err="1">
                <a:cs typeface="Arial"/>
              </a:rPr>
              <a:t>ahte</a:t>
            </a:r>
            <a:r>
              <a:rPr lang="nb-NO" sz="2400" b="1" dirty="0">
                <a:cs typeface="Arial"/>
              </a:rPr>
              <a:t> </a:t>
            </a:r>
            <a:r>
              <a:rPr lang="nb-NO" sz="2400" b="1" dirty="0" err="1">
                <a:cs typeface="Arial"/>
              </a:rPr>
              <a:t>gávdno</a:t>
            </a:r>
            <a:r>
              <a:rPr lang="nb-NO" sz="2400" b="1" dirty="0">
                <a:cs typeface="Arial"/>
              </a:rPr>
              <a:t> </a:t>
            </a:r>
            <a:r>
              <a:rPr lang="nb-NO" sz="2400" b="1" dirty="0" err="1">
                <a:cs typeface="Arial"/>
              </a:rPr>
              <a:t>vuođđoláhka</a:t>
            </a:r>
            <a:r>
              <a:rPr lang="nb-NO" sz="2400" b="1" dirty="0">
                <a:cs typeface="Arial"/>
              </a:rPr>
              <a:t> mas lea </a:t>
            </a:r>
            <a:r>
              <a:rPr lang="nb-NO" sz="2400" b="1" dirty="0" err="1">
                <a:cs typeface="Arial"/>
              </a:rPr>
              <a:t>vealaheami</a:t>
            </a:r>
            <a:r>
              <a:rPr lang="nb-NO" sz="2400" b="1" dirty="0">
                <a:cs typeface="Arial"/>
              </a:rPr>
              <a:t> </a:t>
            </a:r>
            <a:r>
              <a:rPr lang="nb-NO" sz="2400" b="1" dirty="0" err="1">
                <a:cs typeface="Arial"/>
              </a:rPr>
              <a:t>birra</a:t>
            </a:r>
            <a:r>
              <a:rPr lang="nb-NO" sz="2400" b="1" dirty="0">
                <a:cs typeface="Arial"/>
              </a:rPr>
              <a:t>? </a:t>
            </a:r>
            <a:endParaRPr lang="nb-NO" sz="2400" dirty="0"/>
          </a:p>
        </p:txBody>
      </p:sp>
      <p:sp>
        <p:nvSpPr>
          <p:cNvPr id="3" name="TekstSylinder 2">
            <a:extLst>
              <a:ext uri="{FF2B5EF4-FFF2-40B4-BE49-F238E27FC236}">
                <a16:creationId xmlns:a16="http://schemas.microsoft.com/office/drawing/2014/main" id="{15040284-CBBB-BC15-7579-95FFCDA65505}"/>
              </a:ext>
            </a:extLst>
          </p:cNvPr>
          <p:cNvSpPr txBox="1"/>
          <p:nvPr/>
        </p:nvSpPr>
        <p:spPr>
          <a:xfrm>
            <a:off x="2867819" y="1985274"/>
            <a:ext cx="6456353" cy="394210"/>
          </a:xfrm>
          <a:prstGeom prst="rect">
            <a:avLst/>
          </a:prstGeom>
          <a:noFill/>
        </p:spPr>
        <p:txBody>
          <a:bodyPr wrap="square">
            <a:spAutoFit/>
          </a:bodyPr>
          <a:lstStyle/>
          <a:p>
            <a:pPr algn="ctr">
              <a:lnSpc>
                <a:spcPct val="120000"/>
              </a:lnSpc>
            </a:pPr>
            <a:r>
              <a:rPr lang="nb-NO" b="1" dirty="0" err="1">
                <a:cs typeface="Arial"/>
              </a:rPr>
              <a:t>Paragráfa</a:t>
            </a:r>
            <a:r>
              <a:rPr lang="nb-NO" b="1" dirty="0">
                <a:cs typeface="Arial"/>
              </a:rPr>
              <a:t> § 98 – </a:t>
            </a:r>
            <a:r>
              <a:rPr lang="nb-NO" b="1" dirty="0" err="1">
                <a:cs typeface="Arial"/>
              </a:rPr>
              <a:t>Buohkat</a:t>
            </a:r>
            <a:r>
              <a:rPr lang="nb-NO" b="1" dirty="0">
                <a:cs typeface="Arial"/>
              </a:rPr>
              <a:t> </a:t>
            </a:r>
            <a:r>
              <a:rPr lang="nb-NO" b="1" dirty="0" err="1">
                <a:cs typeface="Arial"/>
              </a:rPr>
              <a:t>leat</a:t>
            </a:r>
            <a:r>
              <a:rPr lang="nb-NO" b="1" dirty="0">
                <a:cs typeface="Arial"/>
              </a:rPr>
              <a:t> </a:t>
            </a:r>
            <a:r>
              <a:rPr lang="nb-NO" b="1" dirty="0" err="1">
                <a:cs typeface="Arial"/>
              </a:rPr>
              <a:t>seamma</a:t>
            </a:r>
            <a:r>
              <a:rPr lang="nb-NO" b="1" dirty="0">
                <a:cs typeface="Arial"/>
              </a:rPr>
              <a:t> </a:t>
            </a:r>
            <a:r>
              <a:rPr lang="nb-NO" b="1" dirty="0" err="1">
                <a:cs typeface="Arial"/>
              </a:rPr>
              <a:t>árvosaččat</a:t>
            </a:r>
            <a:r>
              <a:rPr lang="nb-NO" b="1" dirty="0">
                <a:cs typeface="Arial"/>
              </a:rPr>
              <a:t> </a:t>
            </a:r>
            <a:r>
              <a:rPr lang="nb-NO" b="1" dirty="0" err="1">
                <a:cs typeface="Arial"/>
              </a:rPr>
              <a:t>lágas</a:t>
            </a:r>
            <a:r>
              <a:rPr lang="nb-NO" b="1" dirty="0">
                <a:cs typeface="Arial"/>
              </a:rPr>
              <a:t>.</a:t>
            </a:r>
          </a:p>
        </p:txBody>
      </p:sp>
      <p:sp>
        <p:nvSpPr>
          <p:cNvPr id="8" name="TekstSylinder 7">
            <a:extLst>
              <a:ext uri="{FF2B5EF4-FFF2-40B4-BE49-F238E27FC236}">
                <a16:creationId xmlns:a16="http://schemas.microsoft.com/office/drawing/2014/main" id="{7E695DE6-CBD7-F7A8-00D8-70E2D8921EC5}"/>
              </a:ext>
            </a:extLst>
          </p:cNvPr>
          <p:cNvSpPr txBox="1"/>
          <p:nvPr/>
        </p:nvSpPr>
        <p:spPr>
          <a:xfrm>
            <a:off x="435385" y="2539832"/>
            <a:ext cx="11321222" cy="494751"/>
          </a:xfrm>
          <a:prstGeom prst="rect">
            <a:avLst/>
          </a:prstGeom>
          <a:noFill/>
        </p:spPr>
        <p:txBody>
          <a:bodyPr wrap="square" rtlCol="0">
            <a:spAutoFit/>
          </a:bodyPr>
          <a:lstStyle/>
          <a:p>
            <a:pPr algn="ctr">
              <a:lnSpc>
                <a:spcPct val="120000"/>
              </a:lnSpc>
            </a:pPr>
            <a:r>
              <a:rPr lang="nb-NO" sz="2400" i="1" dirty="0" err="1">
                <a:cs typeface="Arial"/>
              </a:rPr>
              <a:t>Ii</a:t>
            </a:r>
            <a:r>
              <a:rPr lang="nb-NO" sz="2400" i="1" dirty="0">
                <a:cs typeface="Arial"/>
              </a:rPr>
              <a:t> </a:t>
            </a:r>
            <a:r>
              <a:rPr lang="nb-NO" sz="2400" i="1" dirty="0" err="1">
                <a:cs typeface="Arial"/>
              </a:rPr>
              <a:t>oktage</a:t>
            </a:r>
            <a:r>
              <a:rPr lang="nb-NO" sz="2400" i="1" dirty="0">
                <a:cs typeface="Arial"/>
              </a:rPr>
              <a:t> </a:t>
            </a:r>
            <a:r>
              <a:rPr lang="nb-NO" sz="2400" i="1" dirty="0" err="1">
                <a:cs typeface="Arial"/>
              </a:rPr>
              <a:t>galgga</a:t>
            </a:r>
            <a:r>
              <a:rPr lang="nb-NO" sz="2400" i="1" dirty="0">
                <a:cs typeface="Arial"/>
              </a:rPr>
              <a:t> </a:t>
            </a:r>
            <a:r>
              <a:rPr lang="nb-NO" sz="2400" i="1" dirty="0" err="1">
                <a:cs typeface="Arial"/>
              </a:rPr>
              <a:t>vásihit</a:t>
            </a:r>
            <a:r>
              <a:rPr lang="nb-NO" sz="2400" i="1" dirty="0">
                <a:cs typeface="Arial"/>
              </a:rPr>
              <a:t> </a:t>
            </a:r>
            <a:r>
              <a:rPr lang="nb-NO" sz="2400" i="1" dirty="0" err="1">
                <a:cs typeface="Arial"/>
              </a:rPr>
              <a:t>eahpeáššálaš</a:t>
            </a:r>
            <a:r>
              <a:rPr lang="nb-NO" sz="2400" i="1" dirty="0">
                <a:cs typeface="Arial"/>
              </a:rPr>
              <a:t> </a:t>
            </a:r>
            <a:r>
              <a:rPr lang="nb-NO" sz="2400" i="1" dirty="0" err="1">
                <a:cs typeface="Arial"/>
              </a:rPr>
              <a:t>dahje</a:t>
            </a:r>
            <a:r>
              <a:rPr lang="nb-NO" sz="2400" i="1" dirty="0">
                <a:cs typeface="Arial"/>
              </a:rPr>
              <a:t> </a:t>
            </a:r>
            <a:r>
              <a:rPr lang="nb-NO" sz="2400" i="1" dirty="0" err="1">
                <a:cs typeface="Arial"/>
              </a:rPr>
              <a:t>eahpegorálaš</a:t>
            </a:r>
            <a:r>
              <a:rPr lang="nb-NO" sz="2400" i="1" dirty="0">
                <a:cs typeface="Arial"/>
              </a:rPr>
              <a:t> </a:t>
            </a:r>
            <a:r>
              <a:rPr lang="nb-NO" sz="2400" i="1" dirty="0" err="1">
                <a:cs typeface="Arial"/>
              </a:rPr>
              <a:t>erohusmeannudeami</a:t>
            </a:r>
            <a:r>
              <a:rPr lang="nb-NO" sz="2400" i="1" dirty="0">
                <a:cs typeface="Arial"/>
              </a:rPr>
              <a:t>.</a:t>
            </a:r>
          </a:p>
        </p:txBody>
      </p:sp>
    </p:spTree>
    <p:extLst>
      <p:ext uri="{BB962C8B-B14F-4D97-AF65-F5344CB8AC3E}">
        <p14:creationId xmlns:p14="http://schemas.microsoft.com/office/powerpoint/2010/main" val="32158298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6" name="Rektangel 5">
            <a:extLst>
              <a:ext uri="{FF2B5EF4-FFF2-40B4-BE49-F238E27FC236}">
                <a16:creationId xmlns:a16="http://schemas.microsoft.com/office/drawing/2014/main" id="{4C476A4A-7B17-324C-AF84-D81ABA106AB1}"/>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dirty="0" err="1">
                <a:solidFill>
                  <a:schemeClr val="tx2"/>
                </a:solidFill>
                <a:latin typeface="Arial" panose="020B0604020202020204" pitchFamily="34" charset="0"/>
                <a:cs typeface="Arial" panose="020B0604020202020204" pitchFamily="34" charset="0"/>
              </a:rPr>
              <a:t>Rasisma</a:t>
            </a:r>
            <a:r>
              <a:rPr lang="nb-NO" sz="1600" b="1" dirty="0">
                <a:solidFill>
                  <a:schemeClr val="tx2"/>
                </a:solidFill>
                <a:latin typeface="Arial" panose="020B0604020202020204" pitchFamily="34" charset="0"/>
                <a:cs typeface="Arial" panose="020B0604020202020204" pitchFamily="34" charset="0"/>
              </a:rPr>
              <a:t> ja </a:t>
            </a:r>
            <a:r>
              <a:rPr lang="nb-NO" sz="1600" b="1" dirty="0" err="1">
                <a:solidFill>
                  <a:schemeClr val="tx2"/>
                </a:solidFill>
                <a:latin typeface="Arial" panose="020B0604020202020204" pitchFamily="34" charset="0"/>
                <a:cs typeface="Arial" panose="020B0604020202020204" pitchFamily="34" charset="0"/>
              </a:rPr>
              <a:t>vealaheapmi</a:t>
            </a:r>
            <a:endParaRPr lang="nb-NO" sz="1600" b="1" dirty="0">
              <a:solidFill>
                <a:schemeClr val="tx2"/>
              </a:solidFill>
              <a:latin typeface="Arial" panose="020B0604020202020204" pitchFamily="34" charset="0"/>
              <a:cs typeface="Arial" panose="020B0604020202020204" pitchFamily="34" charset="0"/>
            </a:endParaRPr>
          </a:p>
        </p:txBody>
      </p:sp>
      <p:sp>
        <p:nvSpPr>
          <p:cNvPr id="11" name="TekstSylinder 10">
            <a:extLst>
              <a:ext uri="{FF2B5EF4-FFF2-40B4-BE49-F238E27FC236}">
                <a16:creationId xmlns:a16="http://schemas.microsoft.com/office/drawing/2014/main" id="{ED33AFFB-710E-B7E8-9A52-3DF877E9C051}"/>
              </a:ext>
            </a:extLst>
          </p:cNvPr>
          <p:cNvSpPr txBox="1"/>
          <p:nvPr/>
        </p:nvSpPr>
        <p:spPr>
          <a:xfrm>
            <a:off x="5251683" y="1089665"/>
            <a:ext cx="182963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b-NO" sz="2400" dirty="0" err="1">
                <a:cs typeface="Arial"/>
              </a:rPr>
              <a:t>Ovdagáttut</a:t>
            </a:r>
            <a:endParaRPr lang="nb-NO" sz="2400" dirty="0">
              <a:cs typeface="Arial"/>
            </a:endParaRPr>
          </a:p>
        </p:txBody>
      </p:sp>
      <p:sp>
        <p:nvSpPr>
          <p:cNvPr id="13" name="TekstSylinder 12">
            <a:extLst>
              <a:ext uri="{FF2B5EF4-FFF2-40B4-BE49-F238E27FC236}">
                <a16:creationId xmlns:a16="http://schemas.microsoft.com/office/drawing/2014/main" id="{6644ABEB-DCA2-391F-7821-B90D80D10F88}"/>
              </a:ext>
            </a:extLst>
          </p:cNvPr>
          <p:cNvSpPr txBox="1"/>
          <p:nvPr/>
        </p:nvSpPr>
        <p:spPr>
          <a:xfrm>
            <a:off x="5109152" y="1855366"/>
            <a:ext cx="197369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b-NO" sz="2400" dirty="0" err="1"/>
              <a:t>Vealaheapmi</a:t>
            </a:r>
            <a:endParaRPr lang="nb-NO" sz="2400" dirty="0"/>
          </a:p>
        </p:txBody>
      </p:sp>
      <p:sp>
        <p:nvSpPr>
          <p:cNvPr id="14" name="TekstSylinder 13">
            <a:extLst>
              <a:ext uri="{FF2B5EF4-FFF2-40B4-BE49-F238E27FC236}">
                <a16:creationId xmlns:a16="http://schemas.microsoft.com/office/drawing/2014/main" id="{4BC2C87F-DAB8-91A9-157D-A6B7B19D41A0}"/>
              </a:ext>
            </a:extLst>
          </p:cNvPr>
          <p:cNvSpPr txBox="1"/>
          <p:nvPr/>
        </p:nvSpPr>
        <p:spPr>
          <a:xfrm>
            <a:off x="5393836" y="2609231"/>
            <a:ext cx="140432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b-NO" sz="2400" dirty="0" err="1"/>
              <a:t>Rasisma</a:t>
            </a:r>
            <a:endParaRPr lang="nb-NO" sz="2400" dirty="0"/>
          </a:p>
        </p:txBody>
      </p:sp>
      <p:sp>
        <p:nvSpPr>
          <p:cNvPr id="15" name="TekstSylinder 14">
            <a:extLst>
              <a:ext uri="{FF2B5EF4-FFF2-40B4-BE49-F238E27FC236}">
                <a16:creationId xmlns:a16="http://schemas.microsoft.com/office/drawing/2014/main" id="{6C8D07AC-92B7-8495-943B-7BC4036B0233}"/>
              </a:ext>
            </a:extLst>
          </p:cNvPr>
          <p:cNvSpPr txBox="1"/>
          <p:nvPr/>
        </p:nvSpPr>
        <p:spPr>
          <a:xfrm>
            <a:off x="4634009" y="3372279"/>
            <a:ext cx="292398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b-NO" sz="2400" dirty="0" err="1"/>
              <a:t>Vašširihkolašvuohta</a:t>
            </a:r>
            <a:endParaRPr lang="nb-NO" sz="2400" dirty="0"/>
          </a:p>
        </p:txBody>
      </p:sp>
      <p:sp>
        <p:nvSpPr>
          <p:cNvPr id="16" name="TekstSylinder 15">
            <a:extLst>
              <a:ext uri="{FF2B5EF4-FFF2-40B4-BE49-F238E27FC236}">
                <a16:creationId xmlns:a16="http://schemas.microsoft.com/office/drawing/2014/main" id="{3C04A477-6CD6-51BD-9C07-4CB4052E81E2}"/>
              </a:ext>
            </a:extLst>
          </p:cNvPr>
          <p:cNvSpPr txBox="1"/>
          <p:nvPr/>
        </p:nvSpPr>
        <p:spPr>
          <a:xfrm>
            <a:off x="5263596" y="4137297"/>
            <a:ext cx="169013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b-NO" sz="2400" dirty="0" err="1"/>
              <a:t>Terrorisma</a:t>
            </a:r>
            <a:endParaRPr lang="nb-NO" sz="2400" dirty="0"/>
          </a:p>
        </p:txBody>
      </p:sp>
      <p:sp>
        <p:nvSpPr>
          <p:cNvPr id="18" name="Plassholder for innhold 17">
            <a:extLst>
              <a:ext uri="{FF2B5EF4-FFF2-40B4-BE49-F238E27FC236}">
                <a16:creationId xmlns:a16="http://schemas.microsoft.com/office/drawing/2014/main" id="{AF85460C-1260-3114-E54C-C26CA8A3AD81}"/>
              </a:ext>
            </a:extLst>
          </p:cNvPr>
          <p:cNvSpPr>
            <a:spLocks noGrp="1"/>
          </p:cNvSpPr>
          <p:nvPr>
            <p:ph idx="1"/>
          </p:nvPr>
        </p:nvSpPr>
        <p:spPr>
          <a:xfrm>
            <a:off x="2302768" y="5716622"/>
            <a:ext cx="7997688" cy="787346"/>
          </a:xfrm>
        </p:spPr>
        <p:txBody>
          <a:bodyPr vert="horz" lIns="91440" tIns="45720" rIns="91440" bIns="45720" rtlCol="0" anchor="t">
            <a:noAutofit/>
          </a:bodyPr>
          <a:lstStyle/>
          <a:p>
            <a:pPr marL="0" indent="0" algn="ctr">
              <a:buNone/>
            </a:pPr>
            <a:r>
              <a:rPr lang="nb-NO" sz="2400" b="1" dirty="0" err="1">
                <a:solidFill>
                  <a:schemeClr val="tx1"/>
                </a:solidFill>
                <a:latin typeface="Arial"/>
                <a:cs typeface="Arial"/>
              </a:rPr>
              <a:t>Movt</a:t>
            </a:r>
            <a:r>
              <a:rPr lang="nb-NO" sz="2400" b="1" dirty="0">
                <a:solidFill>
                  <a:schemeClr val="tx1"/>
                </a:solidFill>
                <a:latin typeface="Arial"/>
                <a:cs typeface="Arial"/>
              </a:rPr>
              <a:t> </a:t>
            </a:r>
            <a:r>
              <a:rPr lang="nb-NO" sz="2400" b="1" dirty="0" err="1">
                <a:solidFill>
                  <a:schemeClr val="tx1"/>
                </a:solidFill>
                <a:latin typeface="Arial"/>
                <a:cs typeface="Arial"/>
              </a:rPr>
              <a:t>sáhttá</a:t>
            </a:r>
            <a:r>
              <a:rPr lang="nb-NO" sz="2400" b="1" dirty="0">
                <a:solidFill>
                  <a:schemeClr val="tx1"/>
                </a:solidFill>
                <a:latin typeface="Arial"/>
                <a:cs typeface="Arial"/>
              </a:rPr>
              <a:t> </a:t>
            </a:r>
            <a:r>
              <a:rPr lang="nb-NO" sz="2400" b="1" dirty="0" err="1">
                <a:solidFill>
                  <a:schemeClr val="tx1"/>
                </a:solidFill>
                <a:latin typeface="Arial"/>
                <a:cs typeface="Arial"/>
              </a:rPr>
              <a:t>ovdagáddu</a:t>
            </a:r>
            <a:r>
              <a:rPr lang="nb-NO" sz="2400" b="1" dirty="0">
                <a:solidFill>
                  <a:schemeClr val="tx1"/>
                </a:solidFill>
                <a:latin typeface="Arial"/>
                <a:cs typeface="Arial"/>
              </a:rPr>
              <a:t> </a:t>
            </a:r>
            <a:r>
              <a:rPr lang="nb-NO" sz="2400" b="1" dirty="0" err="1">
                <a:solidFill>
                  <a:schemeClr val="tx1"/>
                </a:solidFill>
                <a:latin typeface="Arial"/>
                <a:cs typeface="Arial"/>
              </a:rPr>
              <a:t>viidánit</a:t>
            </a:r>
            <a:r>
              <a:rPr lang="nb-NO" sz="2400" b="1" dirty="0">
                <a:solidFill>
                  <a:schemeClr val="tx1"/>
                </a:solidFill>
                <a:latin typeface="Arial"/>
                <a:cs typeface="Arial"/>
              </a:rPr>
              <a:t> </a:t>
            </a:r>
            <a:r>
              <a:rPr lang="nb-NO" sz="2400" b="1" dirty="0" err="1">
                <a:solidFill>
                  <a:schemeClr val="tx1"/>
                </a:solidFill>
                <a:latin typeface="Arial"/>
                <a:cs typeface="Arial"/>
              </a:rPr>
              <a:t>álbmotgoddimin</a:t>
            </a:r>
            <a:r>
              <a:rPr lang="nb-NO" sz="2400" b="1" dirty="0">
                <a:solidFill>
                  <a:schemeClr val="tx1"/>
                </a:solidFill>
                <a:latin typeface="Arial"/>
                <a:cs typeface="Arial"/>
              </a:rPr>
              <a:t>?</a:t>
            </a:r>
            <a:endParaRPr lang="nb-NO" sz="2400" b="1" dirty="0">
              <a:solidFill>
                <a:schemeClr val="tx1"/>
              </a:solidFill>
            </a:endParaRPr>
          </a:p>
        </p:txBody>
      </p:sp>
      <p:sp>
        <p:nvSpPr>
          <p:cNvPr id="19" name="TekstSylinder 18">
            <a:extLst>
              <a:ext uri="{FF2B5EF4-FFF2-40B4-BE49-F238E27FC236}">
                <a16:creationId xmlns:a16="http://schemas.microsoft.com/office/drawing/2014/main" id="{79CC0E64-1700-0593-12B0-54F8E1D1E778}"/>
              </a:ext>
            </a:extLst>
          </p:cNvPr>
          <p:cNvSpPr txBox="1"/>
          <p:nvPr/>
        </p:nvSpPr>
        <p:spPr>
          <a:xfrm>
            <a:off x="5072762" y="4940323"/>
            <a:ext cx="207179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b-NO" sz="2400" dirty="0" err="1"/>
              <a:t>Álbmotgoddin</a:t>
            </a:r>
            <a:endParaRPr lang="nb-NO" sz="2400" dirty="0"/>
          </a:p>
        </p:txBody>
      </p:sp>
      <p:sp>
        <p:nvSpPr>
          <p:cNvPr id="20" name="Tittel 5">
            <a:extLst>
              <a:ext uri="{FF2B5EF4-FFF2-40B4-BE49-F238E27FC236}">
                <a16:creationId xmlns:a16="http://schemas.microsoft.com/office/drawing/2014/main" id="{43E21A00-A6EF-F423-D18A-5A192000F477}"/>
              </a:ext>
            </a:extLst>
          </p:cNvPr>
          <p:cNvSpPr txBox="1">
            <a:spLocks/>
          </p:cNvSpPr>
          <p:nvPr/>
        </p:nvSpPr>
        <p:spPr>
          <a:xfrm>
            <a:off x="4344280" y="368299"/>
            <a:ext cx="3644445"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dirty="0">
                <a:latin typeface="+mj-lt"/>
              </a:rPr>
              <a:t>SMIEHTTAMUŠŠAN</a:t>
            </a:r>
          </a:p>
        </p:txBody>
      </p:sp>
      <p:pic>
        <p:nvPicPr>
          <p:cNvPr id="3" name="Bilde 2">
            <a:extLst>
              <a:ext uri="{FF2B5EF4-FFF2-40B4-BE49-F238E27FC236}">
                <a16:creationId xmlns:a16="http://schemas.microsoft.com/office/drawing/2014/main" id="{36381A8F-033D-C991-C465-1913A6D9EAF9}"/>
              </a:ext>
            </a:extLst>
          </p:cNvPr>
          <p:cNvPicPr>
            <a:picLocks noChangeAspect="1"/>
          </p:cNvPicPr>
          <p:nvPr/>
        </p:nvPicPr>
        <p:blipFill>
          <a:blip r:embed="rId3"/>
          <a:stretch>
            <a:fillRect/>
          </a:stretch>
        </p:blipFill>
        <p:spPr>
          <a:xfrm rot="5400000">
            <a:off x="5903049" y="1538097"/>
            <a:ext cx="385902" cy="385902"/>
          </a:xfrm>
          <a:prstGeom prst="rect">
            <a:avLst/>
          </a:prstGeom>
        </p:spPr>
      </p:pic>
      <p:pic>
        <p:nvPicPr>
          <p:cNvPr id="2" name="Bilde 1">
            <a:extLst>
              <a:ext uri="{FF2B5EF4-FFF2-40B4-BE49-F238E27FC236}">
                <a16:creationId xmlns:a16="http://schemas.microsoft.com/office/drawing/2014/main" id="{36C460BA-43ED-E2F4-71F8-388C2937B62E}"/>
              </a:ext>
            </a:extLst>
          </p:cNvPr>
          <p:cNvPicPr>
            <a:picLocks noChangeAspect="1"/>
          </p:cNvPicPr>
          <p:nvPr/>
        </p:nvPicPr>
        <p:blipFill>
          <a:blip r:embed="rId3"/>
          <a:stretch>
            <a:fillRect/>
          </a:stretch>
        </p:blipFill>
        <p:spPr>
          <a:xfrm rot="5400000">
            <a:off x="5903049" y="2268237"/>
            <a:ext cx="385902" cy="385902"/>
          </a:xfrm>
          <a:prstGeom prst="rect">
            <a:avLst/>
          </a:prstGeom>
        </p:spPr>
      </p:pic>
      <p:pic>
        <p:nvPicPr>
          <p:cNvPr id="10" name="Bilde 9">
            <a:extLst>
              <a:ext uri="{FF2B5EF4-FFF2-40B4-BE49-F238E27FC236}">
                <a16:creationId xmlns:a16="http://schemas.microsoft.com/office/drawing/2014/main" id="{72CCEFE1-6874-498C-E9D0-E5C154AEE79B}"/>
              </a:ext>
            </a:extLst>
          </p:cNvPr>
          <p:cNvPicPr>
            <a:picLocks noChangeAspect="1"/>
          </p:cNvPicPr>
          <p:nvPr/>
        </p:nvPicPr>
        <p:blipFill>
          <a:blip r:embed="rId3"/>
          <a:stretch>
            <a:fillRect/>
          </a:stretch>
        </p:blipFill>
        <p:spPr>
          <a:xfrm rot="5400000">
            <a:off x="5915710" y="3035422"/>
            <a:ext cx="385902" cy="385902"/>
          </a:xfrm>
          <a:prstGeom prst="rect">
            <a:avLst/>
          </a:prstGeom>
        </p:spPr>
      </p:pic>
      <p:pic>
        <p:nvPicPr>
          <p:cNvPr id="12" name="Bilde 11">
            <a:extLst>
              <a:ext uri="{FF2B5EF4-FFF2-40B4-BE49-F238E27FC236}">
                <a16:creationId xmlns:a16="http://schemas.microsoft.com/office/drawing/2014/main" id="{8130D577-4288-1CD6-E6D4-09AF010CEF62}"/>
              </a:ext>
            </a:extLst>
          </p:cNvPr>
          <p:cNvPicPr>
            <a:picLocks noChangeAspect="1"/>
          </p:cNvPicPr>
          <p:nvPr/>
        </p:nvPicPr>
        <p:blipFill>
          <a:blip r:embed="rId3"/>
          <a:stretch>
            <a:fillRect/>
          </a:stretch>
        </p:blipFill>
        <p:spPr>
          <a:xfrm rot="5400000">
            <a:off x="5906893" y="3787894"/>
            <a:ext cx="385902" cy="385902"/>
          </a:xfrm>
          <a:prstGeom prst="rect">
            <a:avLst/>
          </a:prstGeom>
        </p:spPr>
      </p:pic>
      <p:pic>
        <p:nvPicPr>
          <p:cNvPr id="17" name="Bilde 16">
            <a:extLst>
              <a:ext uri="{FF2B5EF4-FFF2-40B4-BE49-F238E27FC236}">
                <a16:creationId xmlns:a16="http://schemas.microsoft.com/office/drawing/2014/main" id="{2FE45E87-C768-76C3-7652-D6DB42B05548}"/>
              </a:ext>
            </a:extLst>
          </p:cNvPr>
          <p:cNvPicPr>
            <a:picLocks noChangeAspect="1"/>
          </p:cNvPicPr>
          <p:nvPr/>
        </p:nvPicPr>
        <p:blipFill>
          <a:blip r:embed="rId3"/>
          <a:stretch>
            <a:fillRect/>
          </a:stretch>
        </p:blipFill>
        <p:spPr>
          <a:xfrm rot="5400000">
            <a:off x="5921297" y="4589411"/>
            <a:ext cx="385902" cy="385902"/>
          </a:xfrm>
          <a:prstGeom prst="rect">
            <a:avLst/>
          </a:prstGeom>
        </p:spPr>
      </p:pic>
    </p:spTree>
    <p:extLst>
      <p:ext uri="{BB962C8B-B14F-4D97-AF65-F5344CB8AC3E}">
        <p14:creationId xmlns:p14="http://schemas.microsoft.com/office/powerpoint/2010/main" val="3036627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8677261-A2F3-A54B-AFB5-696B6FABB741}"/>
              </a:ext>
            </a:extLst>
          </p:cNvPr>
          <p:cNvSpPr>
            <a:spLocks noGrp="1"/>
          </p:cNvSpPr>
          <p:nvPr>
            <p:ph type="title"/>
          </p:nvPr>
        </p:nvSpPr>
        <p:spPr>
          <a:xfrm>
            <a:off x="2438399" y="889348"/>
            <a:ext cx="7315202" cy="1320453"/>
          </a:xfrm>
        </p:spPr>
        <p:txBody>
          <a:bodyPr/>
          <a:lstStyle/>
          <a:p>
            <a:pPr algn="ctr"/>
            <a:r>
              <a:rPr lang="nb-NO">
                <a:solidFill>
                  <a:schemeClr val="tx1"/>
                </a:solidFill>
              </a:rPr>
              <a:t>HUMAN RIGHTS DIALOGUE </a:t>
            </a:r>
          </a:p>
        </p:txBody>
      </p:sp>
      <p:grpSp>
        <p:nvGrpSpPr>
          <p:cNvPr id="3" name="Gruppe 2">
            <a:extLst>
              <a:ext uri="{FF2B5EF4-FFF2-40B4-BE49-F238E27FC236}">
                <a16:creationId xmlns:a16="http://schemas.microsoft.com/office/drawing/2014/main" id="{D67CCDFC-2302-CD42-958C-1DCB821556D2}"/>
              </a:ext>
            </a:extLst>
          </p:cNvPr>
          <p:cNvGrpSpPr/>
          <p:nvPr/>
        </p:nvGrpSpPr>
        <p:grpSpPr>
          <a:xfrm>
            <a:off x="1206500" y="2998921"/>
            <a:ext cx="4483100" cy="1249279"/>
            <a:chOff x="1206500" y="2998921"/>
            <a:chExt cx="4483100" cy="1249279"/>
          </a:xfrm>
        </p:grpSpPr>
        <p:sp>
          <p:nvSpPr>
            <p:cNvPr id="4" name="Rektangel 3">
              <a:extLst>
                <a:ext uri="{FF2B5EF4-FFF2-40B4-BE49-F238E27FC236}">
                  <a16:creationId xmlns:a16="http://schemas.microsoft.com/office/drawing/2014/main" id="{8E6A3FE6-6770-4841-A25A-B4EAE1785BE3}"/>
                </a:ext>
              </a:extLst>
            </p:cNvPr>
            <p:cNvSpPr/>
            <p:nvPr/>
          </p:nvSpPr>
          <p:spPr>
            <a:xfrm>
              <a:off x="1898356" y="3094038"/>
              <a:ext cx="3791244" cy="1154162"/>
            </a:xfrm>
            <a:prstGeom prst="rect">
              <a:avLst/>
            </a:prstGeom>
            <a:solidFill>
              <a:schemeClr val="tx2"/>
            </a:solidFill>
          </p:spPr>
          <p:txBody>
            <a:bodyPr wrap="square">
              <a:spAutoFit/>
            </a:bodyPr>
            <a:lstStyle/>
            <a:p>
              <a:pPr algn="ctr"/>
              <a:r>
                <a:rPr lang="nb-NO" sz="2300" b="1" dirty="0">
                  <a:latin typeface="Arial Narrow" panose="020B0604020202020204" pitchFamily="34" charset="0"/>
                  <a:cs typeface="Arial Narrow" panose="020B0604020202020204" pitchFamily="34" charset="0"/>
                </a:rPr>
                <a:t>Energizer </a:t>
              </a:r>
              <a:r>
                <a:rPr lang="nb-NO" sz="2300" dirty="0">
                  <a:latin typeface="Arial Narrow" panose="020B0604020202020204" pitchFamily="34" charset="0"/>
                  <a:cs typeface="Arial Narrow" panose="020B0604020202020204" pitchFamily="34" charset="0"/>
                </a:rPr>
                <a:t>(</a:t>
              </a:r>
              <a:r>
                <a:rPr lang="se-NO" sz="2300" dirty="0">
                  <a:effectLst/>
                  <a:latin typeface="Arial Narrow" panose="020B0606020202030204" pitchFamily="34" charset="0"/>
                  <a:ea typeface="Calibri" panose="020F0502020204030204" pitchFamily="34" charset="0"/>
                </a:rPr>
                <a:t>mii addá energiija/”molle jieŋaid” ja oažžu ohppiid liegganit</a:t>
              </a:r>
              <a:r>
                <a:rPr lang="nb-NO" sz="2300" dirty="0">
                  <a:effectLst/>
                  <a:latin typeface="Arial Narrow" panose="020B0606020202030204" pitchFamily="34" charset="0"/>
                  <a:ea typeface="Calibri" panose="020F0502020204030204" pitchFamily="34" charset="0"/>
                </a:rPr>
                <a:t>)</a:t>
              </a:r>
              <a:endParaRPr lang="nb-NO" sz="2300" b="1" dirty="0">
                <a:latin typeface="Arial Narrow" panose="020B0606020202030204" pitchFamily="34" charset="0"/>
                <a:cs typeface="Arial Narrow" panose="020B0604020202020204" pitchFamily="34" charset="0"/>
              </a:endParaRPr>
            </a:p>
          </p:txBody>
        </p:sp>
        <p:sp>
          <p:nvSpPr>
            <p:cNvPr id="8" name="Tittel 1">
              <a:extLst>
                <a:ext uri="{FF2B5EF4-FFF2-40B4-BE49-F238E27FC236}">
                  <a16:creationId xmlns:a16="http://schemas.microsoft.com/office/drawing/2014/main" id="{1978E457-3263-D641-BCAC-304C3195DF1F}"/>
                </a:ext>
              </a:extLst>
            </p:cNvPr>
            <p:cNvSpPr txBox="1">
              <a:spLocks/>
            </p:cNvSpPr>
            <p:nvPr/>
          </p:nvSpPr>
          <p:spPr>
            <a:xfrm>
              <a:off x="1206500" y="2998921"/>
              <a:ext cx="698500" cy="74079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a:solidFill>
                    <a:schemeClr val="tx1"/>
                  </a:solidFill>
                </a:rPr>
                <a:t>1</a:t>
              </a:r>
            </a:p>
          </p:txBody>
        </p:sp>
      </p:grpSp>
      <p:grpSp>
        <p:nvGrpSpPr>
          <p:cNvPr id="11" name="Gruppe 10">
            <a:extLst>
              <a:ext uri="{FF2B5EF4-FFF2-40B4-BE49-F238E27FC236}">
                <a16:creationId xmlns:a16="http://schemas.microsoft.com/office/drawing/2014/main" id="{8C61909A-1E44-1940-B5BA-4DFABB121026}"/>
              </a:ext>
            </a:extLst>
          </p:cNvPr>
          <p:cNvGrpSpPr/>
          <p:nvPr/>
        </p:nvGrpSpPr>
        <p:grpSpPr>
          <a:xfrm>
            <a:off x="1206500" y="4357821"/>
            <a:ext cx="4483100" cy="892405"/>
            <a:chOff x="1206500" y="4357821"/>
            <a:chExt cx="4483100" cy="892405"/>
          </a:xfrm>
        </p:grpSpPr>
        <p:sp>
          <p:nvSpPr>
            <p:cNvPr id="5" name="Rektangel 4">
              <a:extLst>
                <a:ext uri="{FF2B5EF4-FFF2-40B4-BE49-F238E27FC236}">
                  <a16:creationId xmlns:a16="http://schemas.microsoft.com/office/drawing/2014/main" id="{D1185480-B443-4941-BBD4-D383795B02DB}"/>
                </a:ext>
              </a:extLst>
            </p:cNvPr>
            <p:cNvSpPr/>
            <p:nvPr/>
          </p:nvSpPr>
          <p:spPr>
            <a:xfrm>
              <a:off x="1898356" y="4450007"/>
              <a:ext cx="3791244" cy="800219"/>
            </a:xfrm>
            <a:prstGeom prst="rect">
              <a:avLst/>
            </a:prstGeom>
            <a:solidFill>
              <a:schemeClr val="tx2"/>
            </a:solidFill>
          </p:spPr>
          <p:txBody>
            <a:bodyPr wrap="square">
              <a:spAutoFit/>
            </a:bodyPr>
            <a:lstStyle/>
            <a:p>
              <a:pPr algn="ctr"/>
              <a:r>
                <a:rPr lang="nb-NO" sz="2300" b="1" dirty="0">
                  <a:latin typeface="Arial Narrow" panose="020B0604020202020204" pitchFamily="34" charset="0"/>
                  <a:cs typeface="Arial Narrow" panose="020B0604020202020204" pitchFamily="34" charset="0"/>
                </a:rPr>
                <a:t>Mat </a:t>
              </a:r>
              <a:r>
                <a:rPr lang="nb-NO" sz="2300" b="1" dirty="0" err="1">
                  <a:latin typeface="Arial Narrow" panose="020B0604020202020204" pitchFamily="34" charset="0"/>
                  <a:cs typeface="Arial Narrow" panose="020B0604020202020204" pitchFamily="34" charset="0"/>
                </a:rPr>
                <a:t>leat</a:t>
              </a:r>
              <a:r>
                <a:rPr lang="nb-NO" sz="2300" b="1" dirty="0">
                  <a:latin typeface="Arial Narrow" panose="020B0604020202020204" pitchFamily="34" charset="0"/>
                  <a:cs typeface="Arial Narrow" panose="020B0604020202020204" pitchFamily="34" charset="0"/>
                </a:rPr>
                <a:t> </a:t>
              </a:r>
              <a:r>
                <a:rPr lang="nb-NO" sz="2300" b="1" dirty="0" err="1">
                  <a:latin typeface="Arial Narrow" panose="020B0604020202020204" pitchFamily="34" charset="0"/>
                  <a:cs typeface="Arial Narrow" panose="020B0604020202020204" pitchFamily="34" charset="0"/>
                </a:rPr>
                <a:t>olmmošvuoigatvuođat</a:t>
              </a:r>
              <a:r>
                <a:rPr lang="nb-NO" sz="2300" b="1" dirty="0">
                  <a:latin typeface="Arial Narrow" panose="020B0604020202020204" pitchFamily="34" charset="0"/>
                  <a:cs typeface="Arial Narrow" panose="020B0604020202020204" pitchFamily="34" charset="0"/>
                </a:rPr>
                <a:t>?  </a:t>
              </a:r>
            </a:p>
          </p:txBody>
        </p:sp>
        <p:sp>
          <p:nvSpPr>
            <p:cNvPr id="10" name="Tittel 1">
              <a:extLst>
                <a:ext uri="{FF2B5EF4-FFF2-40B4-BE49-F238E27FC236}">
                  <a16:creationId xmlns:a16="http://schemas.microsoft.com/office/drawing/2014/main" id="{74E8B8CE-780D-A448-A224-8382E1E4A5A5}"/>
                </a:ext>
              </a:extLst>
            </p:cNvPr>
            <p:cNvSpPr txBox="1">
              <a:spLocks/>
            </p:cNvSpPr>
            <p:nvPr/>
          </p:nvSpPr>
          <p:spPr>
            <a:xfrm>
              <a:off x="1206500" y="4357821"/>
              <a:ext cx="698500" cy="74079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a:solidFill>
                    <a:schemeClr val="tx1"/>
                  </a:solidFill>
                </a:rPr>
                <a:t>2</a:t>
              </a:r>
            </a:p>
          </p:txBody>
        </p:sp>
      </p:grpSp>
      <p:grpSp>
        <p:nvGrpSpPr>
          <p:cNvPr id="9" name="Gruppe 8">
            <a:extLst>
              <a:ext uri="{FF2B5EF4-FFF2-40B4-BE49-F238E27FC236}">
                <a16:creationId xmlns:a16="http://schemas.microsoft.com/office/drawing/2014/main" id="{D7A08823-B70C-234B-BD19-053D4CF9CDBF}"/>
              </a:ext>
            </a:extLst>
          </p:cNvPr>
          <p:cNvGrpSpPr/>
          <p:nvPr/>
        </p:nvGrpSpPr>
        <p:grpSpPr>
          <a:xfrm>
            <a:off x="6299200" y="2998921"/>
            <a:ext cx="4502445" cy="895336"/>
            <a:chOff x="6299200" y="2998921"/>
            <a:chExt cx="4502445" cy="895336"/>
          </a:xfrm>
        </p:grpSpPr>
        <p:sp>
          <p:nvSpPr>
            <p:cNvPr id="6" name="Rektangel 5">
              <a:extLst>
                <a:ext uri="{FF2B5EF4-FFF2-40B4-BE49-F238E27FC236}">
                  <a16:creationId xmlns:a16="http://schemas.microsoft.com/office/drawing/2014/main" id="{5C581CD4-1E66-6041-AADC-0236D1187111}"/>
                </a:ext>
              </a:extLst>
            </p:cNvPr>
            <p:cNvSpPr/>
            <p:nvPr/>
          </p:nvSpPr>
          <p:spPr>
            <a:xfrm>
              <a:off x="7010401" y="3094038"/>
              <a:ext cx="3791244" cy="800219"/>
            </a:xfrm>
            <a:prstGeom prst="rect">
              <a:avLst/>
            </a:prstGeom>
            <a:solidFill>
              <a:schemeClr val="tx2"/>
            </a:solidFill>
          </p:spPr>
          <p:txBody>
            <a:bodyPr wrap="square">
              <a:spAutoFit/>
            </a:bodyPr>
            <a:lstStyle/>
            <a:p>
              <a:pPr algn="ctr"/>
              <a:r>
                <a:rPr lang="nb-NO" sz="2300" b="1" dirty="0" err="1">
                  <a:latin typeface="Arial Narrow" panose="020B0604020202020204" pitchFamily="34" charset="0"/>
                  <a:cs typeface="Arial Narrow" panose="020B0604020202020204" pitchFamily="34" charset="0"/>
                </a:rPr>
                <a:t>Ságastallandoaibma</a:t>
              </a:r>
              <a:r>
                <a:rPr lang="nb-NO" sz="2300" b="1" dirty="0">
                  <a:latin typeface="Arial Narrow" panose="020B0604020202020204" pitchFamily="34" charset="0"/>
                  <a:cs typeface="Arial Narrow" panose="020B0604020202020204" pitchFamily="34" charset="0"/>
                </a:rPr>
                <a:t> </a:t>
              </a:r>
              <a:r>
                <a:rPr lang="nb-NO" sz="2300" b="1" dirty="0" err="1">
                  <a:latin typeface="Arial Narrow" panose="020B0604020202020204" pitchFamily="34" charset="0"/>
                  <a:cs typeface="Arial Narrow" panose="020B0604020202020204" pitchFamily="34" charset="0"/>
                </a:rPr>
                <a:t>rasisma</a:t>
              </a:r>
              <a:r>
                <a:rPr lang="nb-NO" sz="2300" b="1" dirty="0">
                  <a:latin typeface="Arial Narrow" panose="020B0604020202020204" pitchFamily="34" charset="0"/>
                  <a:cs typeface="Arial Narrow" panose="020B0604020202020204" pitchFamily="34" charset="0"/>
                </a:rPr>
                <a:t> ja </a:t>
              </a:r>
              <a:r>
                <a:rPr lang="nb-NO" sz="2300" b="1" dirty="0" err="1">
                  <a:latin typeface="Arial Narrow" panose="020B0604020202020204" pitchFamily="34" charset="0"/>
                  <a:cs typeface="Arial Narrow" panose="020B0604020202020204" pitchFamily="34" charset="0"/>
                </a:rPr>
                <a:t>vealaheami</a:t>
              </a:r>
              <a:r>
                <a:rPr lang="nb-NO" sz="2300" b="1" dirty="0">
                  <a:latin typeface="Arial Narrow" panose="020B0604020202020204" pitchFamily="34" charset="0"/>
                  <a:cs typeface="Arial Narrow" panose="020B0604020202020204" pitchFamily="34" charset="0"/>
                </a:rPr>
                <a:t> </a:t>
              </a:r>
              <a:r>
                <a:rPr lang="nb-NO" sz="2300" b="1" dirty="0" err="1">
                  <a:latin typeface="Arial Narrow" panose="020B0604020202020204" pitchFamily="34" charset="0"/>
                  <a:cs typeface="Arial Narrow" panose="020B0604020202020204" pitchFamily="34" charset="0"/>
                </a:rPr>
                <a:t>birra</a:t>
              </a:r>
              <a:endParaRPr lang="nb-NO" sz="2300" b="1" dirty="0">
                <a:latin typeface="Arial Narrow" panose="020B0604020202020204" pitchFamily="34" charset="0"/>
                <a:cs typeface="Arial Narrow" panose="020B0604020202020204" pitchFamily="34" charset="0"/>
              </a:endParaRPr>
            </a:p>
          </p:txBody>
        </p:sp>
        <p:sp>
          <p:nvSpPr>
            <p:cNvPr id="13" name="Tittel 1">
              <a:extLst>
                <a:ext uri="{FF2B5EF4-FFF2-40B4-BE49-F238E27FC236}">
                  <a16:creationId xmlns:a16="http://schemas.microsoft.com/office/drawing/2014/main" id="{16AA5D8B-89AD-314B-86C0-9655FDDE51D5}"/>
                </a:ext>
              </a:extLst>
            </p:cNvPr>
            <p:cNvSpPr txBox="1">
              <a:spLocks/>
            </p:cNvSpPr>
            <p:nvPr/>
          </p:nvSpPr>
          <p:spPr>
            <a:xfrm>
              <a:off x="6299200" y="2998921"/>
              <a:ext cx="698500" cy="74079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a:solidFill>
                    <a:schemeClr val="tx1"/>
                  </a:solidFill>
                </a:rPr>
                <a:t>3</a:t>
              </a:r>
            </a:p>
          </p:txBody>
        </p:sp>
      </p:grpSp>
      <p:grpSp>
        <p:nvGrpSpPr>
          <p:cNvPr id="12" name="Gruppe 11">
            <a:extLst>
              <a:ext uri="{FF2B5EF4-FFF2-40B4-BE49-F238E27FC236}">
                <a16:creationId xmlns:a16="http://schemas.microsoft.com/office/drawing/2014/main" id="{04C76DDD-D910-AF48-8536-266A99CFA33C}"/>
              </a:ext>
            </a:extLst>
          </p:cNvPr>
          <p:cNvGrpSpPr/>
          <p:nvPr/>
        </p:nvGrpSpPr>
        <p:grpSpPr>
          <a:xfrm>
            <a:off x="6299200" y="4357821"/>
            <a:ext cx="4502445" cy="740797"/>
            <a:chOff x="6299200" y="4357821"/>
            <a:chExt cx="4502445" cy="740797"/>
          </a:xfrm>
        </p:grpSpPr>
        <p:sp>
          <p:nvSpPr>
            <p:cNvPr id="7" name="Rektangel 6">
              <a:extLst>
                <a:ext uri="{FF2B5EF4-FFF2-40B4-BE49-F238E27FC236}">
                  <a16:creationId xmlns:a16="http://schemas.microsoft.com/office/drawing/2014/main" id="{4D31930A-5F93-FF42-A9EA-4EDA95B242FF}"/>
                </a:ext>
              </a:extLst>
            </p:cNvPr>
            <p:cNvSpPr/>
            <p:nvPr/>
          </p:nvSpPr>
          <p:spPr>
            <a:xfrm>
              <a:off x="7010401" y="4463328"/>
              <a:ext cx="3791244" cy="446276"/>
            </a:xfrm>
            <a:prstGeom prst="rect">
              <a:avLst/>
            </a:prstGeom>
            <a:solidFill>
              <a:schemeClr val="tx2"/>
            </a:solidFill>
          </p:spPr>
          <p:txBody>
            <a:bodyPr wrap="square">
              <a:spAutoFit/>
            </a:bodyPr>
            <a:lstStyle/>
            <a:p>
              <a:pPr algn="ctr"/>
              <a:r>
                <a:rPr lang="nb-NO" sz="2300" b="1" dirty="0" err="1">
                  <a:latin typeface="Arial Narrow" panose="020B0604020202020204" pitchFamily="34" charset="0"/>
                  <a:cs typeface="Arial Narrow" panose="020B0604020202020204" pitchFamily="34" charset="0"/>
                </a:rPr>
                <a:t>Čoahkkáigeassu</a:t>
              </a:r>
              <a:r>
                <a:rPr lang="nb-NO" sz="2300" b="1" dirty="0">
                  <a:latin typeface="Arial Narrow" panose="020B0604020202020204" pitchFamily="34" charset="0"/>
                  <a:cs typeface="Arial Narrow" panose="020B0604020202020204" pitchFamily="34" charset="0"/>
                </a:rPr>
                <a:t> </a:t>
              </a:r>
            </a:p>
          </p:txBody>
        </p:sp>
        <p:sp>
          <p:nvSpPr>
            <p:cNvPr id="14" name="Tittel 1">
              <a:extLst>
                <a:ext uri="{FF2B5EF4-FFF2-40B4-BE49-F238E27FC236}">
                  <a16:creationId xmlns:a16="http://schemas.microsoft.com/office/drawing/2014/main" id="{039289DB-1A7F-4D44-A317-AA383C9E6B76}"/>
                </a:ext>
              </a:extLst>
            </p:cNvPr>
            <p:cNvSpPr txBox="1">
              <a:spLocks/>
            </p:cNvSpPr>
            <p:nvPr/>
          </p:nvSpPr>
          <p:spPr>
            <a:xfrm>
              <a:off x="6299200" y="4357821"/>
              <a:ext cx="698500" cy="74079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a:solidFill>
                    <a:schemeClr val="tx1"/>
                  </a:solidFill>
                </a:rPr>
                <a:t>4</a:t>
              </a:r>
            </a:p>
          </p:txBody>
        </p:sp>
      </p:grpSp>
      <p:pic>
        <p:nvPicPr>
          <p:cNvPr id="16" name="Bilde 16">
            <a:extLst>
              <a:ext uri="{FF2B5EF4-FFF2-40B4-BE49-F238E27FC236}">
                <a16:creationId xmlns:a16="http://schemas.microsoft.com/office/drawing/2014/main" id="{6EE67A43-B59A-4F53-BB11-DB6AB6F76DCB}"/>
              </a:ext>
            </a:extLst>
          </p:cNvPr>
          <p:cNvPicPr>
            <a:picLocks noChangeAspect="1"/>
          </p:cNvPicPr>
          <p:nvPr/>
        </p:nvPicPr>
        <p:blipFill>
          <a:blip r:embed="rId3"/>
          <a:stretch>
            <a:fillRect/>
          </a:stretch>
        </p:blipFill>
        <p:spPr>
          <a:xfrm>
            <a:off x="9687983" y="296325"/>
            <a:ext cx="2044700" cy="2053184"/>
          </a:xfrm>
          <a:prstGeom prst="rect">
            <a:avLst/>
          </a:prstGeom>
        </p:spPr>
      </p:pic>
    </p:spTree>
    <p:extLst>
      <p:ext uri="{BB962C8B-B14F-4D97-AF65-F5344CB8AC3E}">
        <p14:creationId xmlns:p14="http://schemas.microsoft.com/office/powerpoint/2010/main" val="115583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10" name="Plassholder for innhold 2">
            <a:extLst>
              <a:ext uri="{FF2B5EF4-FFF2-40B4-BE49-F238E27FC236}">
                <a16:creationId xmlns:a16="http://schemas.microsoft.com/office/drawing/2014/main" id="{D1BD1930-AB2F-2A4A-8C02-DC82A74FC8E7}"/>
              </a:ext>
            </a:extLst>
          </p:cNvPr>
          <p:cNvSpPr>
            <a:spLocks noGrp="1"/>
          </p:cNvSpPr>
          <p:nvPr>
            <p:ph idx="1"/>
          </p:nvPr>
        </p:nvSpPr>
        <p:spPr>
          <a:xfrm>
            <a:off x="2844800" y="2471287"/>
            <a:ext cx="6502400" cy="1915425"/>
          </a:xfrm>
        </p:spPr>
        <p:txBody>
          <a:bodyPr/>
          <a:lstStyle/>
          <a:p>
            <a:pPr marL="0" indent="0" algn="ctr">
              <a:lnSpc>
                <a:spcPct val="100000"/>
              </a:lnSpc>
              <a:buNone/>
            </a:pPr>
            <a:r>
              <a:rPr lang="nb-NO" sz="2400" dirty="0" err="1">
                <a:solidFill>
                  <a:schemeClr val="tx1"/>
                </a:solidFill>
              </a:rPr>
              <a:t>Gávdnojit</a:t>
            </a:r>
            <a:r>
              <a:rPr lang="nb-NO" sz="2400" dirty="0">
                <a:solidFill>
                  <a:schemeClr val="tx1"/>
                </a:solidFill>
              </a:rPr>
              <a:t> </a:t>
            </a:r>
            <a:r>
              <a:rPr lang="nb-NO" sz="2400" dirty="0" err="1">
                <a:solidFill>
                  <a:schemeClr val="tx1"/>
                </a:solidFill>
              </a:rPr>
              <a:t>go</a:t>
            </a:r>
            <a:r>
              <a:rPr lang="nb-NO" sz="2400" dirty="0">
                <a:solidFill>
                  <a:schemeClr val="tx1"/>
                </a:solidFill>
              </a:rPr>
              <a:t> </a:t>
            </a:r>
            <a:r>
              <a:rPr lang="nb-NO" sz="2400" dirty="0" err="1">
                <a:solidFill>
                  <a:schemeClr val="tx1"/>
                </a:solidFill>
              </a:rPr>
              <a:t>máŋga</a:t>
            </a:r>
            <a:r>
              <a:rPr lang="nb-NO" sz="2400" dirty="0">
                <a:solidFill>
                  <a:schemeClr val="tx1"/>
                </a:solidFill>
              </a:rPr>
              <a:t> </a:t>
            </a:r>
            <a:r>
              <a:rPr lang="nb-NO" sz="2400" dirty="0" err="1">
                <a:solidFill>
                  <a:schemeClr val="tx1"/>
                </a:solidFill>
              </a:rPr>
              <a:t>oahppobáikki</a:t>
            </a:r>
            <a:r>
              <a:rPr lang="nb-NO" sz="2400" dirty="0">
                <a:solidFill>
                  <a:schemeClr val="tx1"/>
                </a:solidFill>
              </a:rPr>
              <a:t> </a:t>
            </a:r>
            <a:r>
              <a:rPr lang="nb-NO" sz="2400" dirty="0" err="1">
                <a:solidFill>
                  <a:schemeClr val="tx1"/>
                </a:solidFill>
              </a:rPr>
              <a:t>maiguin</a:t>
            </a:r>
            <a:r>
              <a:rPr lang="nb-NO" sz="2400" dirty="0">
                <a:solidFill>
                  <a:schemeClr val="tx1"/>
                </a:solidFill>
              </a:rPr>
              <a:t> </a:t>
            </a:r>
            <a:r>
              <a:rPr lang="nb-NO" sz="2400" dirty="0" err="1">
                <a:solidFill>
                  <a:schemeClr val="tx1"/>
                </a:solidFill>
              </a:rPr>
              <a:t>sirrejit</a:t>
            </a:r>
            <a:r>
              <a:rPr lang="nb-NO" sz="2400" dirty="0">
                <a:solidFill>
                  <a:schemeClr val="tx1"/>
                </a:solidFill>
              </a:rPr>
              <a:t> </a:t>
            </a:r>
            <a:r>
              <a:rPr lang="nb-NO" sz="2400" dirty="0" err="1">
                <a:solidFill>
                  <a:schemeClr val="tx1"/>
                </a:solidFill>
              </a:rPr>
              <a:t>eriin</a:t>
            </a:r>
            <a:r>
              <a:rPr lang="nb-NO" sz="2400" dirty="0">
                <a:solidFill>
                  <a:schemeClr val="tx1"/>
                </a:solidFill>
              </a:rPr>
              <a:t> </a:t>
            </a:r>
            <a:r>
              <a:rPr lang="nb-NO" sz="2400" dirty="0" err="1">
                <a:solidFill>
                  <a:schemeClr val="tx1"/>
                </a:solidFill>
              </a:rPr>
              <a:t>beassat</a:t>
            </a:r>
            <a:r>
              <a:rPr lang="nb-NO" sz="2400" dirty="0">
                <a:solidFill>
                  <a:schemeClr val="tx1"/>
                </a:solidFill>
              </a:rPr>
              <a:t> </a:t>
            </a:r>
            <a:r>
              <a:rPr lang="nb-NO" sz="2400" dirty="0" err="1">
                <a:solidFill>
                  <a:schemeClr val="tx1"/>
                </a:solidFill>
              </a:rPr>
              <a:t>oahpuide</a:t>
            </a:r>
            <a:r>
              <a:rPr lang="nb-NO" sz="2400" dirty="0">
                <a:solidFill>
                  <a:schemeClr val="tx1"/>
                </a:solidFill>
              </a:rPr>
              <a:t> </a:t>
            </a:r>
            <a:r>
              <a:rPr lang="nb-NO" sz="2400" dirty="0" err="1">
                <a:solidFill>
                  <a:schemeClr val="tx1"/>
                </a:solidFill>
              </a:rPr>
              <a:t>sisa</a:t>
            </a:r>
            <a:r>
              <a:rPr lang="nb-NO" sz="2400" dirty="0">
                <a:solidFill>
                  <a:schemeClr val="tx1"/>
                </a:solidFill>
              </a:rPr>
              <a:t>. </a:t>
            </a:r>
            <a:r>
              <a:rPr lang="nb-NO" sz="2400" dirty="0" err="1">
                <a:solidFill>
                  <a:schemeClr val="tx1"/>
                </a:solidFill>
              </a:rPr>
              <a:t>Ovdamearkka</a:t>
            </a:r>
            <a:r>
              <a:rPr lang="nb-NO" sz="2400" dirty="0">
                <a:solidFill>
                  <a:schemeClr val="tx1"/>
                </a:solidFill>
              </a:rPr>
              <a:t> </a:t>
            </a:r>
            <a:r>
              <a:rPr lang="nb-NO" sz="2400" dirty="0" err="1">
                <a:solidFill>
                  <a:schemeClr val="tx1"/>
                </a:solidFill>
              </a:rPr>
              <a:t>dihte</a:t>
            </a:r>
            <a:r>
              <a:rPr lang="nb-NO" sz="2400" dirty="0">
                <a:solidFill>
                  <a:schemeClr val="tx1"/>
                </a:solidFill>
              </a:rPr>
              <a:t> de lea </a:t>
            </a:r>
            <a:r>
              <a:rPr lang="nb-NO" sz="2400" dirty="0" err="1">
                <a:solidFill>
                  <a:schemeClr val="tx1"/>
                </a:solidFill>
              </a:rPr>
              <a:t>Romssa</a:t>
            </a:r>
            <a:r>
              <a:rPr lang="nb-NO" sz="2400" dirty="0">
                <a:solidFill>
                  <a:schemeClr val="tx1"/>
                </a:solidFill>
              </a:rPr>
              <a:t> </a:t>
            </a:r>
            <a:r>
              <a:rPr lang="nb-NO" sz="2400" dirty="0" err="1">
                <a:solidFill>
                  <a:schemeClr val="tx1"/>
                </a:solidFill>
              </a:rPr>
              <a:t>universitehtas</a:t>
            </a:r>
            <a:r>
              <a:rPr lang="nb-NO" sz="2400" dirty="0">
                <a:solidFill>
                  <a:schemeClr val="tx1"/>
                </a:solidFill>
              </a:rPr>
              <a:t> </a:t>
            </a:r>
            <a:r>
              <a:rPr lang="nb-NO" sz="2400" dirty="0" err="1">
                <a:solidFill>
                  <a:schemeClr val="tx1"/>
                </a:solidFill>
              </a:rPr>
              <a:t>sierra</a:t>
            </a:r>
            <a:r>
              <a:rPr lang="nb-NO" sz="2400" dirty="0">
                <a:solidFill>
                  <a:schemeClr val="tx1"/>
                </a:solidFill>
              </a:rPr>
              <a:t> </a:t>
            </a:r>
            <a:r>
              <a:rPr lang="nb-NO" sz="2400" dirty="0" err="1">
                <a:solidFill>
                  <a:schemeClr val="tx1"/>
                </a:solidFill>
              </a:rPr>
              <a:t>earri</a:t>
            </a:r>
            <a:r>
              <a:rPr lang="nb-NO" sz="2400" dirty="0">
                <a:solidFill>
                  <a:schemeClr val="tx1"/>
                </a:solidFill>
              </a:rPr>
              <a:t> mat </a:t>
            </a:r>
            <a:r>
              <a:rPr lang="nb-NO" sz="2400" dirty="0" err="1">
                <a:solidFill>
                  <a:schemeClr val="tx1"/>
                </a:solidFill>
              </a:rPr>
              <a:t>addet</a:t>
            </a:r>
            <a:r>
              <a:rPr lang="nb-NO" sz="2400" dirty="0">
                <a:solidFill>
                  <a:schemeClr val="tx1"/>
                </a:solidFill>
              </a:rPr>
              <a:t> </a:t>
            </a:r>
            <a:r>
              <a:rPr lang="nb-NO" sz="2400" dirty="0" err="1">
                <a:solidFill>
                  <a:schemeClr val="tx1"/>
                </a:solidFill>
              </a:rPr>
              <a:t>davvinorgalačča</a:t>
            </a:r>
            <a:r>
              <a:rPr lang="nb-NO" sz="2400" dirty="0">
                <a:solidFill>
                  <a:schemeClr val="tx1"/>
                </a:solidFill>
              </a:rPr>
              <a:t> </a:t>
            </a:r>
            <a:r>
              <a:rPr lang="nb-NO" sz="2400" dirty="0" err="1">
                <a:solidFill>
                  <a:schemeClr val="tx1"/>
                </a:solidFill>
              </a:rPr>
              <a:t>ovdamuni</a:t>
            </a:r>
            <a:r>
              <a:rPr lang="nb-NO" sz="2400" dirty="0">
                <a:solidFill>
                  <a:schemeClr val="tx1"/>
                </a:solidFill>
              </a:rPr>
              <a:t> </a:t>
            </a:r>
            <a:r>
              <a:rPr lang="nb-NO" sz="2400" dirty="0" err="1">
                <a:solidFill>
                  <a:schemeClr val="tx1"/>
                </a:solidFill>
              </a:rPr>
              <a:t>beassat</a:t>
            </a:r>
            <a:r>
              <a:rPr lang="nb-NO" sz="2400" dirty="0">
                <a:solidFill>
                  <a:schemeClr val="tx1"/>
                </a:solidFill>
              </a:rPr>
              <a:t> </a:t>
            </a:r>
            <a:r>
              <a:rPr lang="nb-NO" sz="2400" dirty="0" err="1">
                <a:solidFill>
                  <a:schemeClr val="tx1"/>
                </a:solidFill>
              </a:rPr>
              <a:t>oahpuide</a:t>
            </a:r>
            <a:r>
              <a:rPr lang="nb-NO" sz="2400" dirty="0">
                <a:solidFill>
                  <a:schemeClr val="tx1"/>
                </a:solidFill>
              </a:rPr>
              <a:t>.</a:t>
            </a:r>
          </a:p>
          <a:p>
            <a:pPr marL="0" indent="0" algn="ctr">
              <a:lnSpc>
                <a:spcPct val="100000"/>
              </a:lnSpc>
              <a:buNone/>
            </a:pPr>
            <a:endParaRPr lang="nb-NO" b="1" dirty="0">
              <a:solidFill>
                <a:schemeClr val="tx1"/>
              </a:solidFill>
            </a:endParaRPr>
          </a:p>
          <a:p>
            <a:pPr marL="0" indent="0" algn="ctr">
              <a:lnSpc>
                <a:spcPct val="100000"/>
              </a:lnSpc>
              <a:buNone/>
            </a:pPr>
            <a:r>
              <a:rPr lang="en-US" sz="2400" b="1" dirty="0">
                <a:solidFill>
                  <a:schemeClr val="tx1"/>
                </a:solidFill>
              </a:rPr>
              <a:t>Lea go </a:t>
            </a:r>
            <a:r>
              <a:rPr lang="en-US" sz="2400" b="1" dirty="0" err="1">
                <a:solidFill>
                  <a:schemeClr val="tx1"/>
                </a:solidFill>
              </a:rPr>
              <a:t>diekkár</a:t>
            </a:r>
            <a:r>
              <a:rPr lang="en-US" sz="2400" b="1" dirty="0">
                <a:solidFill>
                  <a:schemeClr val="tx1"/>
                </a:solidFill>
              </a:rPr>
              <a:t> </a:t>
            </a:r>
            <a:r>
              <a:rPr lang="en-US" sz="2400" b="1" dirty="0" err="1">
                <a:solidFill>
                  <a:schemeClr val="tx1"/>
                </a:solidFill>
              </a:rPr>
              <a:t>earri</a:t>
            </a:r>
            <a:r>
              <a:rPr lang="en-US" sz="2400" b="1" dirty="0">
                <a:solidFill>
                  <a:schemeClr val="tx1"/>
                </a:solidFill>
              </a:rPr>
              <a:t> </a:t>
            </a:r>
            <a:r>
              <a:rPr lang="en-US" sz="2400" b="1" dirty="0" err="1">
                <a:solidFill>
                  <a:schemeClr val="tx1"/>
                </a:solidFill>
              </a:rPr>
              <a:t>oahpuide</a:t>
            </a:r>
            <a:r>
              <a:rPr lang="en-US" sz="2400" b="1" dirty="0">
                <a:solidFill>
                  <a:schemeClr val="tx1"/>
                </a:solidFill>
              </a:rPr>
              <a:t> ja </a:t>
            </a:r>
            <a:r>
              <a:rPr lang="en-US" sz="2400" b="1" dirty="0" err="1">
                <a:solidFill>
                  <a:schemeClr val="tx1"/>
                </a:solidFill>
              </a:rPr>
              <a:t>bargosajiide</a:t>
            </a:r>
            <a:r>
              <a:rPr lang="en-US" sz="2400" b="1" dirty="0">
                <a:solidFill>
                  <a:schemeClr val="tx1"/>
                </a:solidFill>
              </a:rPr>
              <a:t> </a:t>
            </a:r>
            <a:r>
              <a:rPr lang="en-US" sz="2400" b="1" dirty="0" err="1">
                <a:solidFill>
                  <a:schemeClr val="tx1"/>
                </a:solidFill>
              </a:rPr>
              <a:t>vealaheaddji</a:t>
            </a:r>
            <a:r>
              <a:rPr lang="en-US" sz="2400" b="1" dirty="0">
                <a:solidFill>
                  <a:schemeClr val="tx1"/>
                </a:solidFill>
              </a:rPr>
              <a:t>?</a:t>
            </a:r>
            <a:endParaRPr lang="nb-NO" sz="2400" dirty="0">
              <a:solidFill>
                <a:schemeClr val="tx1"/>
              </a:solidFill>
            </a:endParaRPr>
          </a:p>
        </p:txBody>
      </p:sp>
      <p:sp>
        <p:nvSpPr>
          <p:cNvPr id="5" name="Rektangel 4">
            <a:extLst>
              <a:ext uri="{FF2B5EF4-FFF2-40B4-BE49-F238E27FC236}">
                <a16:creationId xmlns:a16="http://schemas.microsoft.com/office/drawing/2014/main" id="{A1AE785E-E29C-744C-AA31-4374841521DC}"/>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dirty="0" err="1">
                <a:solidFill>
                  <a:schemeClr val="tx2"/>
                </a:solidFill>
                <a:latin typeface="Arial" panose="020B0604020202020204" pitchFamily="34" charset="0"/>
                <a:cs typeface="Arial" panose="020B0604020202020204" pitchFamily="34" charset="0"/>
              </a:rPr>
              <a:t>Rasisma</a:t>
            </a:r>
            <a:r>
              <a:rPr lang="nb-NO" sz="1600" b="1" dirty="0">
                <a:solidFill>
                  <a:schemeClr val="tx2"/>
                </a:solidFill>
                <a:latin typeface="Arial" panose="020B0604020202020204" pitchFamily="34" charset="0"/>
                <a:cs typeface="Arial" panose="020B0604020202020204" pitchFamily="34" charset="0"/>
              </a:rPr>
              <a:t> ja </a:t>
            </a:r>
            <a:r>
              <a:rPr lang="nb-NO" sz="1600" b="1" dirty="0" err="1">
                <a:solidFill>
                  <a:schemeClr val="tx2"/>
                </a:solidFill>
                <a:latin typeface="Arial" panose="020B0604020202020204" pitchFamily="34" charset="0"/>
                <a:cs typeface="Arial" panose="020B0604020202020204" pitchFamily="34" charset="0"/>
              </a:rPr>
              <a:t>vealaheapmi</a:t>
            </a:r>
            <a:endParaRPr lang="nb-NO" sz="1600" b="1" dirty="0">
              <a:solidFill>
                <a:schemeClr val="tx2"/>
              </a:solidFill>
              <a:latin typeface="Arial" panose="020B0604020202020204" pitchFamily="34" charset="0"/>
              <a:cs typeface="Arial" panose="020B0604020202020204" pitchFamily="34" charset="0"/>
            </a:endParaRPr>
          </a:p>
        </p:txBody>
      </p:sp>
      <p:sp>
        <p:nvSpPr>
          <p:cNvPr id="6" name="Tittel 5">
            <a:extLst>
              <a:ext uri="{FF2B5EF4-FFF2-40B4-BE49-F238E27FC236}">
                <a16:creationId xmlns:a16="http://schemas.microsoft.com/office/drawing/2014/main" id="{AAE736C9-7870-8EA1-E4AD-0BD8C6605DFF}"/>
              </a:ext>
            </a:extLst>
          </p:cNvPr>
          <p:cNvSpPr txBox="1">
            <a:spLocks/>
          </p:cNvSpPr>
          <p:nvPr/>
        </p:nvSpPr>
        <p:spPr>
          <a:xfrm>
            <a:off x="4117294" y="1387135"/>
            <a:ext cx="3957411"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dirty="0">
                <a:latin typeface="+mj-lt"/>
              </a:rPr>
              <a:t>SMIEHTTAMUŠŠAN…</a:t>
            </a:r>
          </a:p>
        </p:txBody>
      </p:sp>
    </p:spTree>
    <p:extLst>
      <p:ext uri="{BB962C8B-B14F-4D97-AF65-F5344CB8AC3E}">
        <p14:creationId xmlns:p14="http://schemas.microsoft.com/office/powerpoint/2010/main" val="28851114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ktangel 19">
            <a:extLst>
              <a:ext uri="{FF2B5EF4-FFF2-40B4-BE49-F238E27FC236}">
                <a16:creationId xmlns:a16="http://schemas.microsoft.com/office/drawing/2014/main" id="{B1B31DFF-61AC-5B4F-8B4A-7EA13F85BBEE}"/>
              </a:ext>
            </a:extLst>
          </p:cNvPr>
          <p:cNvSpPr/>
          <p:nvPr/>
        </p:nvSpPr>
        <p:spPr>
          <a:xfrm>
            <a:off x="4874838" y="1967082"/>
            <a:ext cx="3093562" cy="3591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ktangel 20">
            <a:extLst>
              <a:ext uri="{FF2B5EF4-FFF2-40B4-BE49-F238E27FC236}">
                <a16:creationId xmlns:a16="http://schemas.microsoft.com/office/drawing/2014/main" id="{7DF5C78C-547E-1445-8814-ADD20B95BCE8}"/>
              </a:ext>
            </a:extLst>
          </p:cNvPr>
          <p:cNvSpPr/>
          <p:nvPr/>
        </p:nvSpPr>
        <p:spPr>
          <a:xfrm>
            <a:off x="8245123" y="1949031"/>
            <a:ext cx="3057887" cy="3609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ktangel 18">
            <a:extLst>
              <a:ext uri="{FF2B5EF4-FFF2-40B4-BE49-F238E27FC236}">
                <a16:creationId xmlns:a16="http://schemas.microsoft.com/office/drawing/2014/main" id="{3F5AECFF-449C-E44E-81F0-416328CE1910}"/>
              </a:ext>
            </a:extLst>
          </p:cNvPr>
          <p:cNvSpPr/>
          <p:nvPr/>
        </p:nvSpPr>
        <p:spPr>
          <a:xfrm>
            <a:off x="991490" y="1949030"/>
            <a:ext cx="3606625" cy="3609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11" name="Rektangel 10">
            <a:extLst>
              <a:ext uri="{FF2B5EF4-FFF2-40B4-BE49-F238E27FC236}">
                <a16:creationId xmlns:a16="http://schemas.microsoft.com/office/drawing/2014/main" id="{37179B03-FEBE-9245-8BBE-5E30861083D5}"/>
              </a:ext>
            </a:extLst>
          </p:cNvPr>
          <p:cNvSpPr/>
          <p:nvPr/>
        </p:nvSpPr>
        <p:spPr>
          <a:xfrm>
            <a:off x="1513618" y="6358775"/>
            <a:ext cx="994183" cy="248466"/>
          </a:xfrm>
          <a:prstGeom prst="rect">
            <a:avLst/>
          </a:prstGeom>
        </p:spPr>
        <p:txBody>
          <a:bodyPr wrap="none">
            <a:spAutoFit/>
          </a:bodyPr>
          <a:lstStyle/>
          <a:p>
            <a:pPr algn="ctr">
              <a:lnSpc>
                <a:spcPct val="110000"/>
              </a:lnSpc>
            </a:pPr>
            <a:r>
              <a:rPr lang="nb-NO" sz="1000" i="1">
                <a:latin typeface="Arial" panose="020B0604020202020204" pitchFamily="34" charset="0"/>
                <a:cs typeface="Arial" panose="020B0604020202020204" pitchFamily="34" charset="0"/>
              </a:rPr>
              <a:t>© Bufdir 2020’</a:t>
            </a:r>
          </a:p>
        </p:txBody>
      </p:sp>
      <p:sp>
        <p:nvSpPr>
          <p:cNvPr id="6" name="Rektangel 5">
            <a:extLst>
              <a:ext uri="{FF2B5EF4-FFF2-40B4-BE49-F238E27FC236}">
                <a16:creationId xmlns:a16="http://schemas.microsoft.com/office/drawing/2014/main" id="{2149A673-63F3-3649-8A3E-0599BFDFF575}"/>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dirty="0" err="1">
                <a:solidFill>
                  <a:schemeClr val="tx2"/>
                </a:solidFill>
                <a:latin typeface="Arial" panose="020B0604020202020204" pitchFamily="34" charset="0"/>
                <a:cs typeface="Arial" panose="020B0604020202020204" pitchFamily="34" charset="0"/>
              </a:rPr>
              <a:t>Rasisma</a:t>
            </a:r>
            <a:r>
              <a:rPr lang="nb-NO" sz="1600" b="1" dirty="0">
                <a:solidFill>
                  <a:schemeClr val="tx2"/>
                </a:solidFill>
                <a:latin typeface="Arial" panose="020B0604020202020204" pitchFamily="34" charset="0"/>
                <a:cs typeface="Arial" panose="020B0604020202020204" pitchFamily="34" charset="0"/>
              </a:rPr>
              <a:t> ja </a:t>
            </a:r>
            <a:r>
              <a:rPr lang="nb-NO" sz="1600" b="1" dirty="0" err="1">
                <a:solidFill>
                  <a:schemeClr val="tx2"/>
                </a:solidFill>
                <a:latin typeface="Arial" panose="020B0604020202020204" pitchFamily="34" charset="0"/>
                <a:cs typeface="Arial" panose="020B0604020202020204" pitchFamily="34" charset="0"/>
              </a:rPr>
              <a:t>vealaheapmi</a:t>
            </a:r>
            <a:endParaRPr lang="nb-NO" sz="1600" b="1" dirty="0">
              <a:solidFill>
                <a:schemeClr val="tx2"/>
              </a:solidFill>
              <a:latin typeface="Arial" panose="020B0604020202020204" pitchFamily="34" charset="0"/>
              <a:cs typeface="Arial" panose="020B0604020202020204" pitchFamily="34" charset="0"/>
            </a:endParaRPr>
          </a:p>
        </p:txBody>
      </p:sp>
      <p:graphicFrame>
        <p:nvGraphicFramePr>
          <p:cNvPr id="3" name="Diagram 2">
            <a:extLst>
              <a:ext uri="{FF2B5EF4-FFF2-40B4-BE49-F238E27FC236}">
                <a16:creationId xmlns:a16="http://schemas.microsoft.com/office/drawing/2014/main" id="{C1C960BB-0397-D84E-AE86-310435A7B1F0}"/>
              </a:ext>
            </a:extLst>
          </p:cNvPr>
          <p:cNvGraphicFramePr/>
          <p:nvPr>
            <p:extLst>
              <p:ext uri="{D42A27DB-BD31-4B8C-83A1-F6EECF244321}">
                <p14:modId xmlns:p14="http://schemas.microsoft.com/office/powerpoint/2010/main" val="2734256340"/>
              </p:ext>
            </p:extLst>
          </p:nvPr>
        </p:nvGraphicFramePr>
        <p:xfrm>
          <a:off x="1403349" y="2012106"/>
          <a:ext cx="2849633" cy="1538642"/>
        </p:xfrm>
        <a:graphic>
          <a:graphicData uri="http://schemas.openxmlformats.org/drawingml/2006/chart">
            <c:chart xmlns:c="http://schemas.openxmlformats.org/drawingml/2006/chart" xmlns:r="http://schemas.openxmlformats.org/officeDocument/2006/relationships" r:id="rId3"/>
          </a:graphicData>
        </a:graphic>
      </p:graphicFrame>
      <p:sp>
        <p:nvSpPr>
          <p:cNvPr id="12" name="Plassholder for innhold 2">
            <a:extLst>
              <a:ext uri="{FF2B5EF4-FFF2-40B4-BE49-F238E27FC236}">
                <a16:creationId xmlns:a16="http://schemas.microsoft.com/office/drawing/2014/main" id="{B6AF1771-605B-204E-AC1A-F3DBBAAA8C28}"/>
              </a:ext>
            </a:extLst>
          </p:cNvPr>
          <p:cNvSpPr txBox="1">
            <a:spLocks/>
          </p:cNvSpPr>
          <p:nvPr/>
        </p:nvSpPr>
        <p:spPr>
          <a:xfrm>
            <a:off x="8471467" y="3611562"/>
            <a:ext cx="2606064" cy="11552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b-NO" sz="2000" dirty="0" err="1">
                <a:solidFill>
                  <a:schemeClr val="tx1"/>
                </a:solidFill>
              </a:rPr>
              <a:t>Njealjis</a:t>
            </a:r>
            <a:r>
              <a:rPr lang="nb-NO" sz="2000" dirty="0">
                <a:solidFill>
                  <a:schemeClr val="tx1"/>
                </a:solidFill>
              </a:rPr>
              <a:t> </a:t>
            </a:r>
            <a:r>
              <a:rPr lang="nb-NO" sz="2000" dirty="0" err="1">
                <a:solidFill>
                  <a:schemeClr val="tx1"/>
                </a:solidFill>
              </a:rPr>
              <a:t>logi</a:t>
            </a:r>
            <a:r>
              <a:rPr lang="nb-NO" sz="2000" dirty="0">
                <a:solidFill>
                  <a:schemeClr val="tx1"/>
                </a:solidFill>
              </a:rPr>
              <a:t> </a:t>
            </a:r>
            <a:r>
              <a:rPr lang="nb-NO" sz="2000" dirty="0" err="1">
                <a:solidFill>
                  <a:schemeClr val="tx1"/>
                </a:solidFill>
              </a:rPr>
              <a:t>olbmos</a:t>
            </a:r>
            <a:r>
              <a:rPr lang="nb-NO" sz="2000" dirty="0">
                <a:solidFill>
                  <a:schemeClr val="tx1"/>
                </a:solidFill>
              </a:rPr>
              <a:t> </a:t>
            </a:r>
            <a:r>
              <a:rPr lang="nb-NO" sz="2000" dirty="0" err="1">
                <a:solidFill>
                  <a:schemeClr val="tx1"/>
                </a:solidFill>
              </a:rPr>
              <a:t>eai</a:t>
            </a:r>
            <a:r>
              <a:rPr lang="nb-NO" sz="2000" dirty="0">
                <a:solidFill>
                  <a:schemeClr val="tx1"/>
                </a:solidFill>
              </a:rPr>
              <a:t> </a:t>
            </a:r>
            <a:r>
              <a:rPr lang="nb-NO" sz="2000" dirty="0" err="1">
                <a:solidFill>
                  <a:schemeClr val="tx1"/>
                </a:solidFill>
              </a:rPr>
              <a:t>sáhtáše</a:t>
            </a:r>
            <a:r>
              <a:rPr lang="nb-NO" sz="2000" dirty="0">
                <a:solidFill>
                  <a:schemeClr val="tx1"/>
                </a:solidFill>
              </a:rPr>
              <a:t> </a:t>
            </a:r>
            <a:r>
              <a:rPr lang="nb-NO" sz="2000" dirty="0" err="1">
                <a:solidFill>
                  <a:schemeClr val="tx1"/>
                </a:solidFill>
              </a:rPr>
              <a:t>jurddašit</a:t>
            </a:r>
            <a:r>
              <a:rPr lang="nb-NO" sz="2000" dirty="0">
                <a:solidFill>
                  <a:schemeClr val="tx1"/>
                </a:solidFill>
              </a:rPr>
              <a:t> </a:t>
            </a:r>
            <a:r>
              <a:rPr lang="nb-NO" sz="2000" dirty="0" err="1">
                <a:solidFill>
                  <a:schemeClr val="tx1"/>
                </a:solidFill>
              </a:rPr>
              <a:t>ahte</a:t>
            </a:r>
            <a:r>
              <a:rPr lang="nb-NO" sz="2000" dirty="0">
                <a:solidFill>
                  <a:schemeClr val="tx1"/>
                </a:solidFill>
              </a:rPr>
              <a:t> sus lea rom-</a:t>
            </a:r>
            <a:r>
              <a:rPr lang="nb-NO" sz="2000" dirty="0" err="1">
                <a:solidFill>
                  <a:schemeClr val="tx1"/>
                </a:solidFill>
              </a:rPr>
              <a:t>álbmoga</a:t>
            </a:r>
            <a:r>
              <a:rPr lang="nb-NO" sz="2000" dirty="0">
                <a:solidFill>
                  <a:schemeClr val="tx1"/>
                </a:solidFill>
              </a:rPr>
              <a:t> </a:t>
            </a:r>
            <a:r>
              <a:rPr lang="nb-NO" sz="2000" dirty="0" err="1">
                <a:solidFill>
                  <a:schemeClr val="tx1"/>
                </a:solidFill>
              </a:rPr>
              <a:t>olmmoš</a:t>
            </a:r>
            <a:r>
              <a:rPr lang="nb-NO" sz="2000" dirty="0">
                <a:solidFill>
                  <a:schemeClr val="tx1"/>
                </a:solidFill>
              </a:rPr>
              <a:t> </a:t>
            </a:r>
            <a:r>
              <a:rPr lang="nb-NO" sz="2000" dirty="0" err="1">
                <a:solidFill>
                  <a:schemeClr val="tx1"/>
                </a:solidFill>
              </a:rPr>
              <a:t>ránnján</a:t>
            </a:r>
            <a:r>
              <a:rPr lang="nb-NO" sz="2000" dirty="0">
                <a:solidFill>
                  <a:schemeClr val="tx1"/>
                </a:solidFill>
              </a:rPr>
              <a:t>.</a:t>
            </a:r>
          </a:p>
        </p:txBody>
      </p:sp>
      <p:sp>
        <p:nvSpPr>
          <p:cNvPr id="13" name="Plassholder for innhold 2">
            <a:extLst>
              <a:ext uri="{FF2B5EF4-FFF2-40B4-BE49-F238E27FC236}">
                <a16:creationId xmlns:a16="http://schemas.microsoft.com/office/drawing/2014/main" id="{CA17EE71-CBAD-1847-9AEA-A6C37107D519}"/>
              </a:ext>
            </a:extLst>
          </p:cNvPr>
          <p:cNvSpPr txBox="1">
            <a:spLocks/>
          </p:cNvSpPr>
          <p:nvPr/>
        </p:nvSpPr>
        <p:spPr>
          <a:xfrm>
            <a:off x="1114469" y="3613824"/>
            <a:ext cx="3367271" cy="14489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b-NO" sz="2000" dirty="0" err="1">
                <a:solidFill>
                  <a:schemeClr val="tx1"/>
                </a:solidFill>
              </a:rPr>
              <a:t>Eambbo</a:t>
            </a:r>
            <a:r>
              <a:rPr lang="nb-NO" sz="2000" dirty="0">
                <a:solidFill>
                  <a:schemeClr val="tx1"/>
                </a:solidFill>
              </a:rPr>
              <a:t> </a:t>
            </a:r>
            <a:r>
              <a:rPr lang="nb-NO" sz="2000" dirty="0" err="1">
                <a:solidFill>
                  <a:schemeClr val="tx1"/>
                </a:solidFill>
              </a:rPr>
              <a:t>go</a:t>
            </a:r>
            <a:r>
              <a:rPr lang="nb-NO" sz="2000" dirty="0">
                <a:solidFill>
                  <a:schemeClr val="tx1"/>
                </a:solidFill>
              </a:rPr>
              <a:t> </a:t>
            </a:r>
            <a:r>
              <a:rPr lang="nb-NO" sz="2000" b="1" dirty="0">
                <a:solidFill>
                  <a:schemeClr val="tx1"/>
                </a:solidFill>
              </a:rPr>
              <a:t>60 </a:t>
            </a:r>
            <a:r>
              <a:rPr lang="nb-NO" sz="2000" b="1" dirty="0" err="1">
                <a:solidFill>
                  <a:schemeClr val="tx1"/>
                </a:solidFill>
              </a:rPr>
              <a:t>proseanta</a:t>
            </a:r>
            <a:r>
              <a:rPr lang="nb-NO" sz="2000" b="1" dirty="0">
                <a:solidFill>
                  <a:schemeClr val="tx1"/>
                </a:solidFill>
              </a:rPr>
              <a:t> </a:t>
            </a:r>
            <a:r>
              <a:rPr lang="nb-NO" sz="2000" dirty="0" err="1">
                <a:solidFill>
                  <a:schemeClr val="tx1"/>
                </a:solidFill>
              </a:rPr>
              <a:t>juvddálaččain</a:t>
            </a:r>
            <a:r>
              <a:rPr lang="nb-NO" sz="2000" dirty="0">
                <a:solidFill>
                  <a:schemeClr val="tx1"/>
                </a:solidFill>
              </a:rPr>
              <a:t> garvet </a:t>
            </a:r>
            <a:r>
              <a:rPr lang="nb-NO" sz="2000" dirty="0" err="1">
                <a:solidFill>
                  <a:schemeClr val="tx1"/>
                </a:solidFill>
              </a:rPr>
              <a:t>muhtomin</a:t>
            </a:r>
            <a:r>
              <a:rPr lang="nb-NO" sz="2000" dirty="0">
                <a:solidFill>
                  <a:schemeClr val="tx1"/>
                </a:solidFill>
              </a:rPr>
              <a:t> </a:t>
            </a:r>
            <a:r>
              <a:rPr lang="nb-NO" sz="2000" dirty="0" err="1">
                <a:solidFill>
                  <a:schemeClr val="tx1"/>
                </a:solidFill>
              </a:rPr>
              <a:t>čájehit</a:t>
            </a:r>
            <a:r>
              <a:rPr lang="nb-NO" sz="2000" dirty="0">
                <a:solidFill>
                  <a:schemeClr val="tx1"/>
                </a:solidFill>
              </a:rPr>
              <a:t> </a:t>
            </a:r>
            <a:r>
              <a:rPr lang="nb-NO" sz="2000" dirty="0" err="1">
                <a:solidFill>
                  <a:schemeClr val="tx1"/>
                </a:solidFill>
              </a:rPr>
              <a:t>iežaset</a:t>
            </a:r>
            <a:r>
              <a:rPr lang="nb-NO" sz="2000" dirty="0">
                <a:solidFill>
                  <a:schemeClr val="tx1"/>
                </a:solidFill>
              </a:rPr>
              <a:t> </a:t>
            </a:r>
            <a:r>
              <a:rPr lang="nb-NO" sz="2000" dirty="0" err="1">
                <a:solidFill>
                  <a:schemeClr val="tx1"/>
                </a:solidFill>
              </a:rPr>
              <a:t>osku</a:t>
            </a:r>
            <a:r>
              <a:rPr lang="nb-NO" sz="2000" dirty="0">
                <a:solidFill>
                  <a:schemeClr val="tx1"/>
                </a:solidFill>
              </a:rPr>
              <a:t> </a:t>
            </a:r>
            <a:r>
              <a:rPr lang="nb-NO" sz="2000" dirty="0" err="1">
                <a:solidFill>
                  <a:schemeClr val="tx1"/>
                </a:solidFill>
              </a:rPr>
              <a:t>gullevašvuođa</a:t>
            </a:r>
            <a:r>
              <a:rPr lang="nb-NO" sz="2000" dirty="0">
                <a:solidFill>
                  <a:schemeClr val="tx1"/>
                </a:solidFill>
              </a:rPr>
              <a:t>, </a:t>
            </a:r>
            <a:r>
              <a:rPr lang="nb-NO" sz="2000" dirty="0" err="1">
                <a:solidFill>
                  <a:schemeClr val="tx1"/>
                </a:solidFill>
              </a:rPr>
              <a:t>dan</a:t>
            </a:r>
            <a:r>
              <a:rPr lang="nb-NO" sz="2000" dirty="0">
                <a:solidFill>
                  <a:schemeClr val="tx1"/>
                </a:solidFill>
              </a:rPr>
              <a:t> </a:t>
            </a:r>
            <a:r>
              <a:rPr lang="nb-NO" sz="2000" dirty="0" err="1">
                <a:solidFill>
                  <a:schemeClr val="tx1"/>
                </a:solidFill>
              </a:rPr>
              <a:t>dihte</a:t>
            </a:r>
            <a:r>
              <a:rPr lang="nb-NO" sz="2000" dirty="0">
                <a:solidFill>
                  <a:schemeClr val="tx1"/>
                </a:solidFill>
              </a:rPr>
              <a:t> </a:t>
            </a:r>
            <a:r>
              <a:rPr lang="nb-NO" sz="2000" dirty="0" err="1">
                <a:solidFill>
                  <a:schemeClr val="tx1"/>
                </a:solidFill>
              </a:rPr>
              <a:t>go</a:t>
            </a:r>
            <a:r>
              <a:rPr lang="nb-NO" sz="2000" dirty="0">
                <a:solidFill>
                  <a:schemeClr val="tx1"/>
                </a:solidFill>
              </a:rPr>
              <a:t> ballet </a:t>
            </a:r>
            <a:r>
              <a:rPr lang="nb-NO" sz="2000" dirty="0" err="1">
                <a:solidFill>
                  <a:schemeClr val="tx1"/>
                </a:solidFill>
              </a:rPr>
              <a:t>heajos</a:t>
            </a:r>
            <a:r>
              <a:rPr lang="nb-NO" sz="2000" dirty="0">
                <a:solidFill>
                  <a:schemeClr val="tx1"/>
                </a:solidFill>
              </a:rPr>
              <a:t> </a:t>
            </a:r>
            <a:r>
              <a:rPr lang="nb-NO" sz="2000" dirty="0" err="1">
                <a:solidFill>
                  <a:schemeClr val="tx1"/>
                </a:solidFill>
              </a:rPr>
              <a:t>guottuin</a:t>
            </a:r>
            <a:r>
              <a:rPr lang="nb-NO" sz="2000" dirty="0">
                <a:solidFill>
                  <a:schemeClr val="tx1"/>
                </a:solidFill>
              </a:rPr>
              <a:t>.</a:t>
            </a:r>
          </a:p>
        </p:txBody>
      </p:sp>
      <p:graphicFrame>
        <p:nvGraphicFramePr>
          <p:cNvPr id="4" name="Diagram 3">
            <a:extLst>
              <a:ext uri="{FF2B5EF4-FFF2-40B4-BE49-F238E27FC236}">
                <a16:creationId xmlns:a16="http://schemas.microsoft.com/office/drawing/2014/main" id="{F29F16E5-310F-BA46-A2F8-25E66FD118CD}"/>
              </a:ext>
            </a:extLst>
          </p:cNvPr>
          <p:cNvGraphicFramePr/>
          <p:nvPr>
            <p:extLst>
              <p:ext uri="{D42A27DB-BD31-4B8C-83A1-F6EECF244321}">
                <p14:modId xmlns:p14="http://schemas.microsoft.com/office/powerpoint/2010/main" val="3155863568"/>
              </p:ext>
            </p:extLst>
          </p:nvPr>
        </p:nvGraphicFramePr>
        <p:xfrm>
          <a:off x="5309462" y="2044995"/>
          <a:ext cx="2224314" cy="1538642"/>
        </p:xfrm>
        <a:graphic>
          <a:graphicData uri="http://schemas.openxmlformats.org/drawingml/2006/chart">
            <c:chart xmlns:c="http://schemas.openxmlformats.org/drawingml/2006/chart" xmlns:r="http://schemas.openxmlformats.org/officeDocument/2006/relationships" r:id="rId4"/>
          </a:graphicData>
        </a:graphic>
      </p:graphicFrame>
      <p:sp>
        <p:nvSpPr>
          <p:cNvPr id="15" name="Plassholder for innhold 2">
            <a:extLst>
              <a:ext uri="{FF2B5EF4-FFF2-40B4-BE49-F238E27FC236}">
                <a16:creationId xmlns:a16="http://schemas.microsoft.com/office/drawing/2014/main" id="{C9DBFE19-3108-6644-B4BD-91A7ACEE1451}"/>
              </a:ext>
            </a:extLst>
          </p:cNvPr>
          <p:cNvSpPr txBox="1">
            <a:spLocks/>
          </p:cNvSpPr>
          <p:nvPr/>
        </p:nvSpPr>
        <p:spPr>
          <a:xfrm>
            <a:off x="5069684" y="3613824"/>
            <a:ext cx="2811205" cy="11529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b-NO" sz="2000" b="1" dirty="0">
                <a:solidFill>
                  <a:schemeClr val="tx1"/>
                </a:solidFill>
              </a:rPr>
              <a:t>50 </a:t>
            </a:r>
            <a:r>
              <a:rPr lang="nb-NO" sz="2000" b="1" dirty="0" err="1">
                <a:solidFill>
                  <a:schemeClr val="tx1"/>
                </a:solidFill>
              </a:rPr>
              <a:t>proseanta</a:t>
            </a:r>
            <a:r>
              <a:rPr lang="nb-NO" sz="2000" b="1" dirty="0">
                <a:solidFill>
                  <a:schemeClr val="tx1"/>
                </a:solidFill>
              </a:rPr>
              <a:t> </a:t>
            </a:r>
            <a:r>
              <a:rPr lang="nb-NO" sz="2000" dirty="0" err="1">
                <a:solidFill>
                  <a:schemeClr val="tx1"/>
                </a:solidFill>
              </a:rPr>
              <a:t>sápmelaččain</a:t>
            </a:r>
            <a:r>
              <a:rPr lang="nb-NO" sz="2000" dirty="0">
                <a:solidFill>
                  <a:schemeClr val="tx1"/>
                </a:solidFill>
              </a:rPr>
              <a:t> </a:t>
            </a:r>
            <a:r>
              <a:rPr lang="nb-NO" sz="2000" dirty="0" err="1">
                <a:solidFill>
                  <a:schemeClr val="tx1"/>
                </a:solidFill>
              </a:rPr>
              <a:t>geat</a:t>
            </a:r>
            <a:r>
              <a:rPr lang="nb-NO" sz="2000" dirty="0">
                <a:solidFill>
                  <a:schemeClr val="tx1"/>
                </a:solidFill>
              </a:rPr>
              <a:t> </a:t>
            </a:r>
            <a:r>
              <a:rPr lang="nb-NO" sz="2000" dirty="0" err="1">
                <a:solidFill>
                  <a:schemeClr val="tx1"/>
                </a:solidFill>
              </a:rPr>
              <a:t>nannosit</a:t>
            </a:r>
            <a:r>
              <a:rPr lang="nb-NO" sz="2000" dirty="0">
                <a:solidFill>
                  <a:schemeClr val="tx1"/>
                </a:solidFill>
              </a:rPr>
              <a:t> </a:t>
            </a:r>
            <a:r>
              <a:rPr lang="nb-NO" sz="2000" dirty="0" err="1">
                <a:solidFill>
                  <a:schemeClr val="tx1"/>
                </a:solidFill>
              </a:rPr>
              <a:t>dovdet</a:t>
            </a:r>
            <a:r>
              <a:rPr lang="nb-NO" sz="2000" dirty="0">
                <a:solidFill>
                  <a:schemeClr val="tx1"/>
                </a:solidFill>
              </a:rPr>
              <a:t> </a:t>
            </a:r>
            <a:r>
              <a:rPr lang="nb-NO" sz="2000" dirty="0" err="1">
                <a:solidFill>
                  <a:schemeClr val="tx1"/>
                </a:solidFill>
              </a:rPr>
              <a:t>sámi</a:t>
            </a:r>
            <a:r>
              <a:rPr lang="nb-NO" sz="2000" dirty="0">
                <a:solidFill>
                  <a:schemeClr val="tx1"/>
                </a:solidFill>
              </a:rPr>
              <a:t> </a:t>
            </a:r>
            <a:r>
              <a:rPr lang="nb-NO" sz="2000" dirty="0" err="1">
                <a:solidFill>
                  <a:schemeClr val="tx1"/>
                </a:solidFill>
              </a:rPr>
              <a:t>gullevašvuođa</a:t>
            </a:r>
            <a:r>
              <a:rPr lang="nb-NO" sz="2000" dirty="0">
                <a:solidFill>
                  <a:schemeClr val="tx1"/>
                </a:solidFill>
              </a:rPr>
              <a:t> </a:t>
            </a:r>
            <a:r>
              <a:rPr lang="nb-NO" sz="2000" dirty="0" err="1">
                <a:solidFill>
                  <a:schemeClr val="tx1"/>
                </a:solidFill>
              </a:rPr>
              <a:t>leat</a:t>
            </a:r>
            <a:r>
              <a:rPr lang="nb-NO" sz="2000" dirty="0">
                <a:solidFill>
                  <a:schemeClr val="tx1"/>
                </a:solidFill>
              </a:rPr>
              <a:t> </a:t>
            </a:r>
            <a:r>
              <a:rPr lang="nb-NO" sz="2000" dirty="0" err="1">
                <a:solidFill>
                  <a:schemeClr val="tx1"/>
                </a:solidFill>
              </a:rPr>
              <a:t>vásihan</a:t>
            </a:r>
            <a:r>
              <a:rPr lang="nb-NO" sz="2000" dirty="0">
                <a:solidFill>
                  <a:schemeClr val="tx1"/>
                </a:solidFill>
              </a:rPr>
              <a:t> </a:t>
            </a:r>
            <a:r>
              <a:rPr lang="nb-NO" sz="2000" dirty="0" err="1">
                <a:solidFill>
                  <a:schemeClr val="tx1"/>
                </a:solidFill>
              </a:rPr>
              <a:t>vealaheami</a:t>
            </a:r>
            <a:r>
              <a:rPr lang="nb-NO" sz="2000" dirty="0">
                <a:solidFill>
                  <a:schemeClr val="tx1"/>
                </a:solidFill>
              </a:rPr>
              <a:t>.</a:t>
            </a:r>
          </a:p>
        </p:txBody>
      </p:sp>
      <p:pic>
        <p:nvPicPr>
          <p:cNvPr id="18" name="Bilde 17">
            <a:extLst>
              <a:ext uri="{FF2B5EF4-FFF2-40B4-BE49-F238E27FC236}">
                <a16:creationId xmlns:a16="http://schemas.microsoft.com/office/drawing/2014/main" id="{045665F7-DD25-D445-A3FA-9134709988F6}"/>
              </a:ext>
            </a:extLst>
          </p:cNvPr>
          <p:cNvPicPr>
            <a:picLocks noChangeAspect="1"/>
          </p:cNvPicPr>
          <p:nvPr/>
        </p:nvPicPr>
        <p:blipFill>
          <a:blip r:embed="rId5"/>
          <a:stretch>
            <a:fillRect/>
          </a:stretch>
        </p:blipFill>
        <p:spPr>
          <a:xfrm>
            <a:off x="8850034" y="2273766"/>
            <a:ext cx="1531382" cy="1155253"/>
          </a:xfrm>
          <a:prstGeom prst="rect">
            <a:avLst/>
          </a:prstGeom>
        </p:spPr>
      </p:pic>
      <p:sp>
        <p:nvSpPr>
          <p:cNvPr id="2" name="TekstSylinder 1">
            <a:extLst>
              <a:ext uri="{FF2B5EF4-FFF2-40B4-BE49-F238E27FC236}">
                <a16:creationId xmlns:a16="http://schemas.microsoft.com/office/drawing/2014/main" id="{EEAEB440-6871-43B8-1BEB-FA496F1AB06C}"/>
              </a:ext>
            </a:extLst>
          </p:cNvPr>
          <p:cNvSpPr txBox="1"/>
          <p:nvPr/>
        </p:nvSpPr>
        <p:spPr>
          <a:xfrm>
            <a:off x="2118330" y="5741018"/>
            <a:ext cx="783341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2400" b="1" dirty="0" err="1"/>
              <a:t>Doallá</a:t>
            </a:r>
            <a:r>
              <a:rPr lang="nb-NO" sz="2400" b="1" dirty="0"/>
              <a:t> </a:t>
            </a:r>
            <a:r>
              <a:rPr lang="nb-NO" sz="2400" b="1" dirty="0" err="1"/>
              <a:t>go</a:t>
            </a:r>
            <a:r>
              <a:rPr lang="nb-NO" sz="2400" b="1" dirty="0"/>
              <a:t> </a:t>
            </a:r>
            <a:r>
              <a:rPr lang="nb-NO" sz="2400" b="1" dirty="0" err="1"/>
              <a:t>statistihkka</a:t>
            </a:r>
            <a:r>
              <a:rPr lang="nb-NO" sz="2400" b="1" dirty="0"/>
              <a:t> </a:t>
            </a:r>
            <a:r>
              <a:rPr lang="nb-NO" sz="2400" b="1" dirty="0" err="1"/>
              <a:t>deaivása</a:t>
            </a:r>
            <a:r>
              <a:rPr lang="nb-NO" sz="2400" b="1" dirty="0"/>
              <a:t> du </a:t>
            </a:r>
            <a:r>
              <a:rPr lang="nb-NO" sz="2400" b="1" dirty="0" err="1"/>
              <a:t>ipmárdusa</a:t>
            </a:r>
            <a:r>
              <a:rPr lang="nb-NO" sz="2400" b="1" dirty="0"/>
              <a:t> </a:t>
            </a:r>
            <a:r>
              <a:rPr lang="nb-NO" sz="2400" b="1" dirty="0" err="1"/>
              <a:t>mielde</a:t>
            </a:r>
            <a:r>
              <a:rPr lang="nb-NO" sz="2400" b="1" dirty="0"/>
              <a:t> </a:t>
            </a:r>
            <a:r>
              <a:rPr lang="nb-NO" sz="2400" b="1" dirty="0" err="1"/>
              <a:t>makkár</a:t>
            </a:r>
            <a:r>
              <a:rPr lang="nb-NO" sz="2400" b="1" dirty="0"/>
              <a:t> </a:t>
            </a:r>
            <a:r>
              <a:rPr lang="nb-NO" sz="2400" b="1" dirty="0" err="1"/>
              <a:t>ovdagáttut</a:t>
            </a:r>
            <a:r>
              <a:rPr lang="nb-NO" sz="2400" b="1" dirty="0"/>
              <a:t> </a:t>
            </a:r>
            <a:r>
              <a:rPr lang="nb-NO" sz="2400" b="1" dirty="0" err="1"/>
              <a:t>leat</a:t>
            </a:r>
            <a:r>
              <a:rPr lang="nb-NO" sz="2400" b="1" dirty="0"/>
              <a:t> </a:t>
            </a:r>
            <a:r>
              <a:rPr lang="nb-NO" sz="2400" b="1" dirty="0" err="1"/>
              <a:t>Norggas</a:t>
            </a:r>
            <a:r>
              <a:rPr lang="nb-NO" sz="2400" b="1" dirty="0"/>
              <a:t>?</a:t>
            </a:r>
            <a:endParaRPr lang="nb-NO" sz="2400" b="1" dirty="0">
              <a:cs typeface="Arial"/>
            </a:endParaRPr>
          </a:p>
        </p:txBody>
      </p:sp>
      <p:sp>
        <p:nvSpPr>
          <p:cNvPr id="17" name="Tittel 5">
            <a:extLst>
              <a:ext uri="{FF2B5EF4-FFF2-40B4-BE49-F238E27FC236}">
                <a16:creationId xmlns:a16="http://schemas.microsoft.com/office/drawing/2014/main" id="{3067E94F-F033-43A8-B1D7-7FF8021AE9CA}"/>
              </a:ext>
            </a:extLst>
          </p:cNvPr>
          <p:cNvSpPr txBox="1">
            <a:spLocks/>
          </p:cNvSpPr>
          <p:nvPr/>
        </p:nvSpPr>
        <p:spPr>
          <a:xfrm>
            <a:off x="3286256" y="608046"/>
            <a:ext cx="5497564" cy="863378"/>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dirty="0">
                <a:latin typeface="+mj-lt"/>
              </a:rPr>
              <a:t>SMIEHTAS MAT GO STATISTIHKKA ČÁJEHA AHTE:</a:t>
            </a:r>
          </a:p>
        </p:txBody>
      </p:sp>
      <p:pic>
        <p:nvPicPr>
          <p:cNvPr id="7" name="Bilde 6" descr="Et bilde som inneholder mørk, natthimmel&#10;&#10;Automatisk generert beskrivelse">
            <a:extLst>
              <a:ext uri="{FF2B5EF4-FFF2-40B4-BE49-F238E27FC236}">
                <a16:creationId xmlns:a16="http://schemas.microsoft.com/office/drawing/2014/main" id="{B51CD956-B0D7-37FF-BE17-FFF59643DBE7}"/>
              </a:ext>
            </a:extLst>
          </p:cNvPr>
          <p:cNvPicPr>
            <a:picLocks noChangeAspect="1"/>
          </p:cNvPicPr>
          <p:nvPr/>
        </p:nvPicPr>
        <p:blipFill>
          <a:blip r:embed="rId6"/>
          <a:stretch>
            <a:fillRect/>
          </a:stretch>
        </p:blipFill>
        <p:spPr>
          <a:xfrm>
            <a:off x="11077531" y="5717220"/>
            <a:ext cx="944285" cy="786904"/>
          </a:xfrm>
          <a:prstGeom prst="rect">
            <a:avLst/>
          </a:prstGeom>
        </p:spPr>
      </p:pic>
    </p:spTree>
    <p:extLst>
      <p:ext uri="{BB962C8B-B14F-4D97-AF65-F5344CB8AC3E}">
        <p14:creationId xmlns:p14="http://schemas.microsoft.com/office/powerpoint/2010/main" val="41255121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11" name="Rektangel 10">
            <a:extLst>
              <a:ext uri="{FF2B5EF4-FFF2-40B4-BE49-F238E27FC236}">
                <a16:creationId xmlns:a16="http://schemas.microsoft.com/office/drawing/2014/main" id="{37179B03-FEBE-9245-8BBE-5E30861083D5}"/>
              </a:ext>
            </a:extLst>
          </p:cNvPr>
          <p:cNvSpPr/>
          <p:nvPr/>
        </p:nvSpPr>
        <p:spPr>
          <a:xfrm>
            <a:off x="5353651" y="6142365"/>
            <a:ext cx="1484702" cy="248466"/>
          </a:xfrm>
          <a:prstGeom prst="rect">
            <a:avLst/>
          </a:prstGeom>
        </p:spPr>
        <p:txBody>
          <a:bodyPr wrap="none">
            <a:spAutoFit/>
          </a:bodyPr>
          <a:lstStyle/>
          <a:p>
            <a:pPr algn="ctr">
              <a:lnSpc>
                <a:spcPct val="110000"/>
              </a:lnSpc>
            </a:pPr>
            <a:r>
              <a:rPr lang="nb-NO" sz="1000" i="1">
                <a:latin typeface="Arial" panose="020B0604020202020204" pitchFamily="34" charset="0"/>
                <a:cs typeface="Arial" panose="020B0604020202020204" pitchFamily="34" charset="0"/>
              </a:rPr>
              <a:t>© Ekeløve-Slydal 2014</a:t>
            </a:r>
          </a:p>
        </p:txBody>
      </p:sp>
      <p:sp>
        <p:nvSpPr>
          <p:cNvPr id="10" name="Plassholder for innhold 2">
            <a:extLst>
              <a:ext uri="{FF2B5EF4-FFF2-40B4-BE49-F238E27FC236}">
                <a16:creationId xmlns:a16="http://schemas.microsoft.com/office/drawing/2014/main" id="{D1BD1930-AB2F-2A4A-8C02-DC82A74FC8E7}"/>
              </a:ext>
            </a:extLst>
          </p:cNvPr>
          <p:cNvSpPr>
            <a:spLocks noGrp="1"/>
          </p:cNvSpPr>
          <p:nvPr>
            <p:ph idx="1"/>
          </p:nvPr>
        </p:nvSpPr>
        <p:spPr>
          <a:xfrm>
            <a:off x="3410062" y="2628000"/>
            <a:ext cx="5371875" cy="2351171"/>
          </a:xfrm>
        </p:spPr>
        <p:txBody>
          <a:bodyPr/>
          <a:lstStyle/>
          <a:p>
            <a:pPr marL="0" indent="0" algn="ctr">
              <a:lnSpc>
                <a:spcPct val="100000"/>
              </a:lnSpc>
              <a:buNone/>
            </a:pPr>
            <a:r>
              <a:rPr lang="nb-NO" sz="2400" dirty="0" err="1">
                <a:solidFill>
                  <a:schemeClr val="tx1"/>
                </a:solidFill>
              </a:rPr>
              <a:t>Sápmelaččat</a:t>
            </a:r>
            <a:r>
              <a:rPr lang="nb-NO" sz="2400" dirty="0">
                <a:solidFill>
                  <a:schemeClr val="tx1"/>
                </a:solidFill>
              </a:rPr>
              <a:t> </a:t>
            </a:r>
            <a:r>
              <a:rPr lang="nb-NO" sz="2400" dirty="0" err="1">
                <a:solidFill>
                  <a:schemeClr val="tx1"/>
                </a:solidFill>
              </a:rPr>
              <a:t>leat</a:t>
            </a:r>
            <a:r>
              <a:rPr lang="nb-NO" sz="2400" dirty="0">
                <a:solidFill>
                  <a:schemeClr val="tx1"/>
                </a:solidFill>
              </a:rPr>
              <a:t> </a:t>
            </a:r>
            <a:r>
              <a:rPr lang="nb-NO" sz="2400" dirty="0" err="1">
                <a:solidFill>
                  <a:schemeClr val="tx1"/>
                </a:solidFill>
              </a:rPr>
              <a:t>guhkes</a:t>
            </a:r>
            <a:r>
              <a:rPr lang="nb-NO" sz="2400" dirty="0">
                <a:solidFill>
                  <a:schemeClr val="tx1"/>
                </a:solidFill>
              </a:rPr>
              <a:t> </a:t>
            </a:r>
            <a:r>
              <a:rPr lang="nb-NO" sz="2400" dirty="0" err="1">
                <a:solidFill>
                  <a:schemeClr val="tx1"/>
                </a:solidFill>
              </a:rPr>
              <a:t>áiggi</a:t>
            </a:r>
            <a:r>
              <a:rPr lang="nb-NO" sz="2400" dirty="0">
                <a:solidFill>
                  <a:schemeClr val="tx1"/>
                </a:solidFill>
              </a:rPr>
              <a:t> </a:t>
            </a:r>
            <a:r>
              <a:rPr lang="nb-NO" sz="2400" dirty="0" err="1">
                <a:solidFill>
                  <a:schemeClr val="tx1"/>
                </a:solidFill>
              </a:rPr>
              <a:t>čađa</a:t>
            </a:r>
            <a:r>
              <a:rPr lang="nb-NO" sz="2400" dirty="0">
                <a:solidFill>
                  <a:schemeClr val="tx1"/>
                </a:solidFill>
              </a:rPr>
              <a:t> </a:t>
            </a:r>
            <a:r>
              <a:rPr lang="nb-NO" sz="2400" dirty="0" err="1">
                <a:solidFill>
                  <a:schemeClr val="tx1"/>
                </a:solidFill>
              </a:rPr>
              <a:t>vásihan</a:t>
            </a:r>
            <a:r>
              <a:rPr lang="nb-NO" sz="2400" dirty="0">
                <a:solidFill>
                  <a:schemeClr val="tx1"/>
                </a:solidFill>
              </a:rPr>
              <a:t> </a:t>
            </a:r>
            <a:r>
              <a:rPr lang="nb-NO" sz="2400" dirty="0" err="1">
                <a:solidFill>
                  <a:schemeClr val="tx1"/>
                </a:solidFill>
              </a:rPr>
              <a:t>vealaheami</a:t>
            </a:r>
            <a:r>
              <a:rPr lang="nb-NO" sz="2400" dirty="0">
                <a:solidFill>
                  <a:schemeClr val="tx1"/>
                </a:solidFill>
              </a:rPr>
              <a:t>. </a:t>
            </a:r>
            <a:r>
              <a:rPr lang="nb-NO" sz="2400" dirty="0" err="1">
                <a:solidFill>
                  <a:schemeClr val="tx1"/>
                </a:solidFill>
              </a:rPr>
              <a:t>Sii</a:t>
            </a:r>
            <a:r>
              <a:rPr lang="nb-NO" sz="2400" dirty="0">
                <a:solidFill>
                  <a:schemeClr val="tx1"/>
                </a:solidFill>
              </a:rPr>
              <a:t> </a:t>
            </a:r>
            <a:r>
              <a:rPr lang="nb-NO" sz="2400" dirty="0" err="1">
                <a:solidFill>
                  <a:schemeClr val="tx1"/>
                </a:solidFill>
              </a:rPr>
              <a:t>eai</a:t>
            </a:r>
            <a:r>
              <a:rPr lang="nb-NO" sz="2400" dirty="0">
                <a:solidFill>
                  <a:schemeClr val="tx1"/>
                </a:solidFill>
              </a:rPr>
              <a:t> </a:t>
            </a:r>
            <a:r>
              <a:rPr lang="nb-NO" sz="2400" dirty="0" err="1">
                <a:solidFill>
                  <a:schemeClr val="tx1"/>
                </a:solidFill>
              </a:rPr>
              <a:t>beassan</a:t>
            </a:r>
            <a:r>
              <a:rPr lang="nb-NO" sz="2400" dirty="0">
                <a:solidFill>
                  <a:schemeClr val="tx1"/>
                </a:solidFill>
              </a:rPr>
              <a:t> </a:t>
            </a:r>
            <a:r>
              <a:rPr lang="nb-NO" sz="2400" dirty="0" err="1">
                <a:solidFill>
                  <a:schemeClr val="tx1"/>
                </a:solidFill>
              </a:rPr>
              <a:t>doalahit</a:t>
            </a:r>
            <a:r>
              <a:rPr lang="nb-NO" sz="2400" dirty="0">
                <a:solidFill>
                  <a:schemeClr val="tx1"/>
                </a:solidFill>
              </a:rPr>
              <a:t> </a:t>
            </a:r>
            <a:r>
              <a:rPr lang="nb-NO" sz="2400" dirty="0" err="1">
                <a:solidFill>
                  <a:schemeClr val="tx1"/>
                </a:solidFill>
              </a:rPr>
              <a:t>iežaset</a:t>
            </a:r>
            <a:r>
              <a:rPr lang="nb-NO" sz="2400" dirty="0">
                <a:solidFill>
                  <a:schemeClr val="tx1"/>
                </a:solidFill>
              </a:rPr>
              <a:t> </a:t>
            </a:r>
            <a:r>
              <a:rPr lang="nb-NO" sz="2400" dirty="0" err="1">
                <a:solidFill>
                  <a:schemeClr val="tx1"/>
                </a:solidFill>
              </a:rPr>
              <a:t>osku</a:t>
            </a:r>
            <a:r>
              <a:rPr lang="nb-NO" sz="2400" dirty="0">
                <a:solidFill>
                  <a:schemeClr val="tx1"/>
                </a:solidFill>
              </a:rPr>
              <a:t> </a:t>
            </a:r>
            <a:r>
              <a:rPr lang="nb-NO" sz="2400" dirty="0" err="1">
                <a:solidFill>
                  <a:schemeClr val="tx1"/>
                </a:solidFill>
              </a:rPr>
              <a:t>dahje</a:t>
            </a:r>
            <a:r>
              <a:rPr lang="nb-NO" sz="2400" dirty="0">
                <a:solidFill>
                  <a:schemeClr val="tx1"/>
                </a:solidFill>
              </a:rPr>
              <a:t> </a:t>
            </a:r>
            <a:r>
              <a:rPr lang="nb-NO" sz="2400" dirty="0" err="1">
                <a:solidFill>
                  <a:schemeClr val="tx1"/>
                </a:solidFill>
              </a:rPr>
              <a:t>iežaset</a:t>
            </a:r>
            <a:r>
              <a:rPr lang="nb-NO" sz="2400" dirty="0">
                <a:solidFill>
                  <a:schemeClr val="tx1"/>
                </a:solidFill>
              </a:rPr>
              <a:t> </a:t>
            </a:r>
            <a:r>
              <a:rPr lang="nb-NO" sz="2400" dirty="0" err="1">
                <a:solidFill>
                  <a:schemeClr val="tx1"/>
                </a:solidFill>
              </a:rPr>
              <a:t>giela</a:t>
            </a:r>
            <a:r>
              <a:rPr lang="nb-NO" sz="2400" dirty="0">
                <a:solidFill>
                  <a:schemeClr val="tx1"/>
                </a:solidFill>
              </a:rPr>
              <a:t>, ii </a:t>
            </a:r>
            <a:r>
              <a:rPr lang="nb-NO" sz="2400" dirty="0" err="1">
                <a:solidFill>
                  <a:schemeClr val="tx1"/>
                </a:solidFill>
              </a:rPr>
              <a:t>ge</a:t>
            </a:r>
            <a:r>
              <a:rPr lang="nb-NO" sz="2400" dirty="0">
                <a:solidFill>
                  <a:schemeClr val="tx1"/>
                </a:solidFill>
              </a:rPr>
              <a:t> sis </a:t>
            </a:r>
            <a:r>
              <a:rPr lang="nb-NO" sz="2400" dirty="0" err="1">
                <a:solidFill>
                  <a:schemeClr val="tx1"/>
                </a:solidFill>
              </a:rPr>
              <a:t>lean</a:t>
            </a:r>
            <a:r>
              <a:rPr lang="nb-NO" sz="2400" dirty="0">
                <a:solidFill>
                  <a:schemeClr val="tx1"/>
                </a:solidFill>
              </a:rPr>
              <a:t> </a:t>
            </a:r>
            <a:r>
              <a:rPr lang="nb-NO" sz="2400" dirty="0" err="1">
                <a:solidFill>
                  <a:schemeClr val="tx1"/>
                </a:solidFill>
              </a:rPr>
              <a:t>riekti</a:t>
            </a:r>
            <a:r>
              <a:rPr lang="nb-NO" sz="2400" dirty="0">
                <a:solidFill>
                  <a:schemeClr val="tx1"/>
                </a:solidFill>
              </a:rPr>
              <a:t> </a:t>
            </a:r>
            <a:r>
              <a:rPr lang="nb-NO" sz="2400" dirty="0" err="1">
                <a:solidFill>
                  <a:schemeClr val="tx1"/>
                </a:solidFill>
              </a:rPr>
              <a:t>eaiggáduššat</a:t>
            </a:r>
            <a:r>
              <a:rPr lang="nb-NO" sz="2400" dirty="0">
                <a:solidFill>
                  <a:schemeClr val="tx1"/>
                </a:solidFill>
              </a:rPr>
              <a:t> </a:t>
            </a:r>
            <a:r>
              <a:rPr lang="nb-NO" sz="2400" dirty="0" err="1">
                <a:solidFill>
                  <a:schemeClr val="tx1"/>
                </a:solidFill>
              </a:rPr>
              <a:t>eatnamiid</a:t>
            </a:r>
            <a:r>
              <a:rPr lang="nb-NO" sz="2400" dirty="0">
                <a:solidFill>
                  <a:schemeClr val="tx1"/>
                </a:solidFill>
              </a:rPr>
              <a:t>.</a:t>
            </a:r>
          </a:p>
          <a:p>
            <a:pPr marL="0" indent="0" algn="ctr">
              <a:lnSpc>
                <a:spcPct val="100000"/>
              </a:lnSpc>
              <a:buNone/>
            </a:pPr>
            <a:endParaRPr lang="nb-NO" sz="2400" b="1" dirty="0">
              <a:solidFill>
                <a:schemeClr val="tx1"/>
              </a:solidFill>
            </a:endParaRPr>
          </a:p>
          <a:p>
            <a:pPr marL="0" indent="0" algn="ctr">
              <a:lnSpc>
                <a:spcPct val="100000"/>
              </a:lnSpc>
              <a:buNone/>
            </a:pPr>
            <a:r>
              <a:rPr lang="nb-NO" sz="2400" b="1" dirty="0" err="1">
                <a:solidFill>
                  <a:schemeClr val="tx1"/>
                </a:solidFill>
              </a:rPr>
              <a:t>Makkár</a:t>
            </a:r>
            <a:r>
              <a:rPr lang="nb-NO" sz="2400" b="1" dirty="0">
                <a:solidFill>
                  <a:schemeClr val="tx1"/>
                </a:solidFill>
              </a:rPr>
              <a:t> </a:t>
            </a:r>
            <a:r>
              <a:rPr lang="nb-NO" sz="2400" b="1" dirty="0" err="1">
                <a:solidFill>
                  <a:schemeClr val="tx1"/>
                </a:solidFill>
              </a:rPr>
              <a:t>dilli</a:t>
            </a:r>
            <a:r>
              <a:rPr lang="nb-NO" sz="2400" b="1" dirty="0">
                <a:solidFill>
                  <a:schemeClr val="tx1"/>
                </a:solidFill>
              </a:rPr>
              <a:t> lea </a:t>
            </a:r>
            <a:r>
              <a:rPr lang="nb-NO" sz="2400" b="1" dirty="0" err="1">
                <a:solidFill>
                  <a:schemeClr val="tx1"/>
                </a:solidFill>
              </a:rPr>
              <a:t>sápmelaččain</a:t>
            </a:r>
            <a:r>
              <a:rPr lang="nb-NO" sz="2400" b="1" dirty="0">
                <a:solidFill>
                  <a:schemeClr val="tx1"/>
                </a:solidFill>
              </a:rPr>
              <a:t> </a:t>
            </a:r>
            <a:r>
              <a:rPr lang="nb-NO" sz="2400" b="1" dirty="0" err="1">
                <a:solidFill>
                  <a:schemeClr val="tx1"/>
                </a:solidFill>
              </a:rPr>
              <a:t>dál</a:t>
            </a:r>
            <a:r>
              <a:rPr lang="nb-NO" sz="2400" b="1" dirty="0">
                <a:solidFill>
                  <a:schemeClr val="tx1"/>
                </a:solidFill>
              </a:rPr>
              <a:t>?</a:t>
            </a:r>
            <a:endParaRPr lang="nb-NO" sz="2400" dirty="0">
              <a:solidFill>
                <a:schemeClr val="tx1"/>
              </a:solidFill>
            </a:endParaRPr>
          </a:p>
        </p:txBody>
      </p:sp>
      <p:sp>
        <p:nvSpPr>
          <p:cNvPr id="6" name="Rektangel 5">
            <a:extLst>
              <a:ext uri="{FF2B5EF4-FFF2-40B4-BE49-F238E27FC236}">
                <a16:creationId xmlns:a16="http://schemas.microsoft.com/office/drawing/2014/main" id="{D315A3A9-03D6-4445-9330-AEFAEEE6C2FC}"/>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dirty="0" err="1">
                <a:solidFill>
                  <a:schemeClr val="tx2"/>
                </a:solidFill>
                <a:latin typeface="Arial" panose="020B0604020202020204" pitchFamily="34" charset="0"/>
                <a:cs typeface="Arial" panose="020B0604020202020204" pitchFamily="34" charset="0"/>
              </a:rPr>
              <a:t>Rasisma</a:t>
            </a:r>
            <a:r>
              <a:rPr lang="nb-NO" sz="1600" b="1" dirty="0">
                <a:solidFill>
                  <a:schemeClr val="tx2"/>
                </a:solidFill>
                <a:latin typeface="Arial" panose="020B0604020202020204" pitchFamily="34" charset="0"/>
                <a:cs typeface="Arial" panose="020B0604020202020204" pitchFamily="34" charset="0"/>
              </a:rPr>
              <a:t> ja </a:t>
            </a:r>
            <a:r>
              <a:rPr lang="nb-NO" sz="1600" b="1" dirty="0" err="1">
                <a:solidFill>
                  <a:schemeClr val="tx2"/>
                </a:solidFill>
                <a:latin typeface="Arial" panose="020B0604020202020204" pitchFamily="34" charset="0"/>
                <a:cs typeface="Arial" panose="020B0604020202020204" pitchFamily="34" charset="0"/>
              </a:rPr>
              <a:t>vealaheapmi</a:t>
            </a:r>
            <a:endParaRPr lang="nb-NO" sz="1600" b="1" dirty="0">
              <a:solidFill>
                <a:schemeClr val="tx2"/>
              </a:solidFill>
              <a:latin typeface="Arial" panose="020B0604020202020204" pitchFamily="34" charset="0"/>
              <a:cs typeface="Arial" panose="020B0604020202020204" pitchFamily="34" charset="0"/>
            </a:endParaRPr>
          </a:p>
        </p:txBody>
      </p:sp>
      <p:sp>
        <p:nvSpPr>
          <p:cNvPr id="7" name="Tittel 5">
            <a:extLst>
              <a:ext uri="{FF2B5EF4-FFF2-40B4-BE49-F238E27FC236}">
                <a16:creationId xmlns:a16="http://schemas.microsoft.com/office/drawing/2014/main" id="{E48F97D9-17C4-8EDE-895C-B0CB19F5898A}"/>
              </a:ext>
            </a:extLst>
          </p:cNvPr>
          <p:cNvSpPr txBox="1">
            <a:spLocks/>
          </p:cNvSpPr>
          <p:nvPr/>
        </p:nvSpPr>
        <p:spPr>
          <a:xfrm>
            <a:off x="3998231" y="1246302"/>
            <a:ext cx="4195535"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dirty="0">
                <a:latin typeface="+mj-lt"/>
              </a:rPr>
              <a:t>SMIEHTTAMUŠŠAN...</a:t>
            </a:r>
          </a:p>
        </p:txBody>
      </p:sp>
      <p:pic>
        <p:nvPicPr>
          <p:cNvPr id="2" name="Bilde 1" descr="Et bilde som inneholder natthimmel&#10;&#10;Automatisk generert beskrivelse">
            <a:extLst>
              <a:ext uri="{FF2B5EF4-FFF2-40B4-BE49-F238E27FC236}">
                <a16:creationId xmlns:a16="http://schemas.microsoft.com/office/drawing/2014/main" id="{B5A5412C-A74B-F066-E0A2-0D7D01847922}"/>
              </a:ext>
            </a:extLst>
          </p:cNvPr>
          <p:cNvPicPr>
            <a:picLocks noChangeAspect="1"/>
          </p:cNvPicPr>
          <p:nvPr/>
        </p:nvPicPr>
        <p:blipFill>
          <a:blip r:embed="rId3"/>
          <a:stretch>
            <a:fillRect/>
          </a:stretch>
        </p:blipFill>
        <p:spPr>
          <a:xfrm>
            <a:off x="11047546" y="5829579"/>
            <a:ext cx="707973" cy="707973"/>
          </a:xfrm>
          <a:prstGeom prst="rect">
            <a:avLst/>
          </a:prstGeom>
        </p:spPr>
      </p:pic>
    </p:spTree>
    <p:extLst>
      <p:ext uri="{BB962C8B-B14F-4D97-AF65-F5344CB8AC3E}">
        <p14:creationId xmlns:p14="http://schemas.microsoft.com/office/powerpoint/2010/main" val="6297064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01859A05-EA77-4D2E-A383-26A3B1C7E8D5}"/>
              </a:ext>
            </a:extLst>
          </p:cNvPr>
          <p:cNvSpPr>
            <a:spLocks noGrp="1"/>
          </p:cNvSpPr>
          <p:nvPr>
            <p:ph type="subTitle" idx="1"/>
          </p:nvPr>
        </p:nvSpPr>
        <p:spPr>
          <a:xfrm>
            <a:off x="1524000" y="2195451"/>
            <a:ext cx="9144000" cy="2033649"/>
          </a:xfrm>
        </p:spPr>
        <p:txBody>
          <a:bodyPr vert="horz" lIns="91440" tIns="45720" rIns="91440" bIns="45720" rtlCol="0" anchor="t">
            <a:normAutofit/>
          </a:bodyPr>
          <a:lstStyle/>
          <a:p>
            <a:pPr>
              <a:lnSpc>
                <a:spcPct val="107000"/>
              </a:lnSpc>
              <a:spcAft>
                <a:spcPts val="800"/>
              </a:spcAft>
            </a:pPr>
            <a:r>
              <a:rPr lang="nb-NO" sz="2500" b="1" dirty="0" err="1">
                <a:ea typeface="Calibri" panose="020F0502020204030204" pitchFamily="34" charset="0"/>
              </a:rPr>
              <a:t>Gonagasriika</a:t>
            </a:r>
            <a:r>
              <a:rPr lang="nb-NO" sz="2500" b="1" dirty="0">
                <a:ea typeface="Calibri" panose="020F0502020204030204" pitchFamily="34" charset="0"/>
              </a:rPr>
              <a:t> </a:t>
            </a:r>
            <a:r>
              <a:rPr lang="nb-NO" sz="2500" b="1" dirty="0" err="1">
                <a:ea typeface="Calibri" panose="020F0502020204030204" pitchFamily="34" charset="0"/>
              </a:rPr>
              <a:t>Norgga</a:t>
            </a:r>
            <a:r>
              <a:rPr lang="nb-NO" sz="2500" b="1" dirty="0">
                <a:ea typeface="Calibri" panose="020F0502020204030204" pitchFamily="34" charset="0"/>
              </a:rPr>
              <a:t> </a:t>
            </a:r>
            <a:r>
              <a:rPr lang="nb-NO" sz="2500" b="1" dirty="0" err="1">
                <a:ea typeface="Calibri" panose="020F0502020204030204" pitchFamily="34" charset="0"/>
              </a:rPr>
              <a:t>Vuođđolága</a:t>
            </a:r>
            <a:r>
              <a:rPr lang="nb-NO" sz="2500" b="1" dirty="0">
                <a:ea typeface="Calibri" panose="020F0502020204030204" pitchFamily="34" charset="0"/>
              </a:rPr>
              <a:t> </a:t>
            </a:r>
            <a:r>
              <a:rPr lang="nb-NO" sz="2500" b="1" dirty="0" err="1">
                <a:ea typeface="Calibri" panose="020F0502020204030204" pitchFamily="34" charset="0"/>
              </a:rPr>
              <a:t>Paragráfa</a:t>
            </a:r>
            <a:r>
              <a:rPr lang="nb-NO" sz="2500" b="1" dirty="0">
                <a:ea typeface="Calibri" panose="020F0502020204030204" pitchFamily="34" charset="0"/>
              </a:rPr>
              <a:t> § 108</a:t>
            </a:r>
          </a:p>
          <a:p>
            <a:pPr>
              <a:lnSpc>
                <a:spcPct val="107000"/>
              </a:lnSpc>
              <a:spcAft>
                <a:spcPts val="800"/>
              </a:spcAft>
            </a:pPr>
            <a:r>
              <a:rPr lang="nb-NO" b="0" i="0" dirty="0">
                <a:solidFill>
                  <a:srgbClr val="333333"/>
                </a:solidFill>
                <a:effectLst/>
                <a:latin typeface="Helvetica Neue"/>
              </a:rPr>
              <a:t>Lea </a:t>
            </a:r>
            <a:r>
              <a:rPr lang="nb-NO" b="0" i="0" dirty="0" err="1">
                <a:solidFill>
                  <a:srgbClr val="333333"/>
                </a:solidFill>
                <a:effectLst/>
                <a:latin typeface="Helvetica Neue"/>
              </a:rPr>
              <a:t>stáda</a:t>
            </a:r>
            <a:r>
              <a:rPr lang="nb-NO" b="0" i="0" dirty="0">
                <a:solidFill>
                  <a:srgbClr val="333333"/>
                </a:solidFill>
                <a:effectLst/>
                <a:latin typeface="Helvetica Neue"/>
              </a:rPr>
              <a:t> </a:t>
            </a:r>
            <a:r>
              <a:rPr lang="nb-NO" b="0" i="0" dirty="0" err="1">
                <a:solidFill>
                  <a:srgbClr val="333333"/>
                </a:solidFill>
                <a:effectLst/>
                <a:latin typeface="Helvetica Neue"/>
              </a:rPr>
              <a:t>eiseválddiid</a:t>
            </a:r>
            <a:r>
              <a:rPr lang="nb-NO" b="0" i="0" dirty="0">
                <a:solidFill>
                  <a:srgbClr val="333333"/>
                </a:solidFill>
                <a:effectLst/>
                <a:latin typeface="Helvetica Neue"/>
              </a:rPr>
              <a:t> </a:t>
            </a:r>
            <a:r>
              <a:rPr lang="nb-NO" b="0" i="0" dirty="0" err="1">
                <a:solidFill>
                  <a:srgbClr val="333333"/>
                </a:solidFill>
                <a:effectLst/>
                <a:latin typeface="Helvetica Neue"/>
              </a:rPr>
              <a:t>ovddasvástádus</a:t>
            </a:r>
            <a:r>
              <a:rPr lang="nb-NO" b="0" i="0" dirty="0">
                <a:solidFill>
                  <a:srgbClr val="333333"/>
                </a:solidFill>
                <a:effectLst/>
                <a:latin typeface="Helvetica Neue"/>
              </a:rPr>
              <a:t> </a:t>
            </a:r>
            <a:r>
              <a:rPr lang="nb-NO" b="0" i="0" dirty="0" err="1">
                <a:solidFill>
                  <a:srgbClr val="333333"/>
                </a:solidFill>
                <a:effectLst/>
                <a:latin typeface="Helvetica Neue"/>
              </a:rPr>
              <a:t>láhčit</a:t>
            </a:r>
            <a:r>
              <a:rPr lang="nb-NO" b="0" i="0" dirty="0">
                <a:solidFill>
                  <a:srgbClr val="333333"/>
                </a:solidFill>
                <a:effectLst/>
                <a:latin typeface="Helvetica Neue"/>
              </a:rPr>
              <a:t> </a:t>
            </a:r>
            <a:r>
              <a:rPr lang="nb-NO" b="0" i="0" dirty="0" err="1">
                <a:solidFill>
                  <a:srgbClr val="333333"/>
                </a:solidFill>
                <a:effectLst/>
                <a:latin typeface="Helvetica Neue"/>
              </a:rPr>
              <a:t>dili</a:t>
            </a:r>
            <a:r>
              <a:rPr lang="nb-NO" b="0" i="0" dirty="0">
                <a:solidFill>
                  <a:srgbClr val="333333"/>
                </a:solidFill>
                <a:effectLst/>
                <a:latin typeface="Helvetica Neue"/>
              </a:rPr>
              <a:t> vai </a:t>
            </a:r>
            <a:r>
              <a:rPr lang="nb-NO" b="0" i="0" dirty="0" err="1">
                <a:solidFill>
                  <a:srgbClr val="333333"/>
                </a:solidFill>
                <a:effectLst/>
                <a:latin typeface="Helvetica Neue"/>
              </a:rPr>
              <a:t>sápmelaččat</a:t>
            </a:r>
            <a:r>
              <a:rPr lang="nb-NO" b="0" i="0" dirty="0">
                <a:solidFill>
                  <a:srgbClr val="333333"/>
                </a:solidFill>
                <a:effectLst/>
                <a:latin typeface="Helvetica Neue"/>
              </a:rPr>
              <a:t> </a:t>
            </a:r>
            <a:r>
              <a:rPr lang="nb-NO" b="0" i="0" dirty="0" err="1">
                <a:solidFill>
                  <a:srgbClr val="333333"/>
                </a:solidFill>
                <a:effectLst/>
                <a:latin typeface="Helvetica Neue"/>
              </a:rPr>
              <a:t>sáhttet</a:t>
            </a:r>
            <a:r>
              <a:rPr lang="nb-NO" b="0" i="0" dirty="0">
                <a:solidFill>
                  <a:srgbClr val="333333"/>
                </a:solidFill>
                <a:effectLst/>
                <a:latin typeface="Helvetica Neue"/>
              </a:rPr>
              <a:t> </a:t>
            </a:r>
            <a:r>
              <a:rPr lang="nb-NO" b="0" i="0" dirty="0" err="1">
                <a:solidFill>
                  <a:srgbClr val="333333"/>
                </a:solidFill>
                <a:effectLst/>
                <a:latin typeface="Helvetica Neue"/>
              </a:rPr>
              <a:t>sihkkarastit</a:t>
            </a:r>
            <a:r>
              <a:rPr lang="nb-NO" b="0" i="0" dirty="0">
                <a:solidFill>
                  <a:srgbClr val="333333"/>
                </a:solidFill>
                <a:effectLst/>
                <a:latin typeface="Helvetica Neue"/>
              </a:rPr>
              <a:t> ja </a:t>
            </a:r>
            <a:r>
              <a:rPr lang="nb-NO" b="0" i="0" dirty="0" err="1">
                <a:solidFill>
                  <a:srgbClr val="333333"/>
                </a:solidFill>
                <a:effectLst/>
                <a:latin typeface="Helvetica Neue"/>
              </a:rPr>
              <a:t>ovdánahttit</a:t>
            </a:r>
            <a:r>
              <a:rPr lang="nb-NO" b="0" i="0" dirty="0">
                <a:solidFill>
                  <a:srgbClr val="333333"/>
                </a:solidFill>
                <a:effectLst/>
                <a:latin typeface="Helvetica Neue"/>
              </a:rPr>
              <a:t> </a:t>
            </a:r>
            <a:r>
              <a:rPr lang="nb-NO" b="0" i="0" dirty="0" err="1">
                <a:solidFill>
                  <a:srgbClr val="333333"/>
                </a:solidFill>
                <a:effectLst/>
                <a:latin typeface="Helvetica Neue"/>
              </a:rPr>
              <a:t>iežaset</a:t>
            </a:r>
            <a:r>
              <a:rPr lang="nb-NO" b="0" i="0" dirty="0">
                <a:solidFill>
                  <a:srgbClr val="333333"/>
                </a:solidFill>
                <a:effectLst/>
                <a:latin typeface="Helvetica Neue"/>
              </a:rPr>
              <a:t> </a:t>
            </a:r>
            <a:r>
              <a:rPr lang="nb-NO" b="0" i="0" dirty="0" err="1">
                <a:solidFill>
                  <a:srgbClr val="333333"/>
                </a:solidFill>
                <a:effectLst/>
                <a:latin typeface="Helvetica Neue"/>
              </a:rPr>
              <a:t>giela</a:t>
            </a:r>
            <a:r>
              <a:rPr lang="nb-NO" b="0" i="0" dirty="0">
                <a:solidFill>
                  <a:srgbClr val="333333"/>
                </a:solidFill>
                <a:effectLst/>
                <a:latin typeface="Helvetica Neue"/>
              </a:rPr>
              <a:t>, </a:t>
            </a:r>
            <a:r>
              <a:rPr lang="nb-NO" b="0" i="0" dirty="0" err="1">
                <a:solidFill>
                  <a:srgbClr val="333333"/>
                </a:solidFill>
                <a:effectLst/>
                <a:latin typeface="Helvetica Neue"/>
              </a:rPr>
              <a:t>kultuvrra</a:t>
            </a:r>
            <a:r>
              <a:rPr lang="nb-NO" b="0" i="0" dirty="0">
                <a:solidFill>
                  <a:srgbClr val="333333"/>
                </a:solidFill>
                <a:effectLst/>
                <a:latin typeface="Helvetica Neue"/>
              </a:rPr>
              <a:t> ja </a:t>
            </a:r>
            <a:r>
              <a:rPr lang="nb-NO" b="0" i="0" dirty="0" err="1">
                <a:solidFill>
                  <a:srgbClr val="333333"/>
                </a:solidFill>
                <a:effectLst/>
                <a:latin typeface="Helvetica Neue"/>
              </a:rPr>
              <a:t>servodateallima</a:t>
            </a:r>
            <a:r>
              <a:rPr lang="nb-NO" b="0" i="0" dirty="0">
                <a:solidFill>
                  <a:srgbClr val="333333"/>
                </a:solidFill>
                <a:effectLst/>
                <a:latin typeface="Helvetica Neue"/>
              </a:rPr>
              <a:t>.</a:t>
            </a:r>
            <a:endParaRPr lang="nb-NO"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7" name="Tittel 5">
            <a:extLst>
              <a:ext uri="{FF2B5EF4-FFF2-40B4-BE49-F238E27FC236}">
                <a16:creationId xmlns:a16="http://schemas.microsoft.com/office/drawing/2014/main" id="{24CD89D4-BD51-F6D9-1726-9CC3933C2D02}"/>
              </a:ext>
            </a:extLst>
          </p:cNvPr>
          <p:cNvSpPr txBox="1">
            <a:spLocks/>
          </p:cNvSpPr>
          <p:nvPr/>
        </p:nvSpPr>
        <p:spPr>
          <a:xfrm>
            <a:off x="3497490" y="1241424"/>
            <a:ext cx="5197020"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dirty="0">
                <a:latin typeface="+mj-lt"/>
              </a:rPr>
              <a:t>LÁGAT JA SOAHPAMUŠAT</a:t>
            </a:r>
          </a:p>
        </p:txBody>
      </p:sp>
      <p:sp>
        <p:nvSpPr>
          <p:cNvPr id="5" name="Rektangel 4">
            <a:extLst>
              <a:ext uri="{FF2B5EF4-FFF2-40B4-BE49-F238E27FC236}">
                <a16:creationId xmlns:a16="http://schemas.microsoft.com/office/drawing/2014/main" id="{09367B6A-92A5-2FAC-8573-A2D97CC0CFBF}"/>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dirty="0" err="1">
                <a:solidFill>
                  <a:schemeClr val="tx2"/>
                </a:solidFill>
                <a:latin typeface="Arial" panose="020B0604020202020204" pitchFamily="34" charset="0"/>
                <a:cs typeface="Arial" panose="020B0604020202020204" pitchFamily="34" charset="0"/>
              </a:rPr>
              <a:t>Rasisma</a:t>
            </a:r>
            <a:r>
              <a:rPr lang="nb-NO" sz="1600" b="1" dirty="0">
                <a:solidFill>
                  <a:schemeClr val="tx2"/>
                </a:solidFill>
                <a:latin typeface="Arial" panose="020B0604020202020204" pitchFamily="34" charset="0"/>
                <a:cs typeface="Arial" panose="020B0604020202020204" pitchFamily="34" charset="0"/>
              </a:rPr>
              <a:t> ja </a:t>
            </a:r>
            <a:r>
              <a:rPr lang="nb-NO" sz="1600" b="1" dirty="0" err="1">
                <a:solidFill>
                  <a:schemeClr val="tx2"/>
                </a:solidFill>
                <a:latin typeface="Arial" panose="020B0604020202020204" pitchFamily="34" charset="0"/>
                <a:cs typeface="Arial" panose="020B0604020202020204" pitchFamily="34" charset="0"/>
              </a:rPr>
              <a:t>vealaheapmi</a:t>
            </a:r>
            <a:endParaRPr lang="nb-NO" sz="1600" b="1" dirty="0">
              <a:solidFill>
                <a:schemeClr val="tx2"/>
              </a:solidFill>
              <a:latin typeface="Arial" panose="020B0604020202020204" pitchFamily="34" charset="0"/>
              <a:cs typeface="Arial" panose="020B0604020202020204" pitchFamily="34" charset="0"/>
            </a:endParaRPr>
          </a:p>
        </p:txBody>
      </p:sp>
      <p:sp>
        <p:nvSpPr>
          <p:cNvPr id="2" name="Rektangel 1">
            <a:extLst>
              <a:ext uri="{FF2B5EF4-FFF2-40B4-BE49-F238E27FC236}">
                <a16:creationId xmlns:a16="http://schemas.microsoft.com/office/drawing/2014/main" id="{5B4F7B6F-F048-91A9-CDA1-E69DF0742B52}"/>
              </a:ext>
            </a:extLst>
          </p:cNvPr>
          <p:cNvSpPr/>
          <p:nvPr/>
        </p:nvSpPr>
        <p:spPr>
          <a:xfrm>
            <a:off x="5733561" y="6107930"/>
            <a:ext cx="724878" cy="248466"/>
          </a:xfrm>
          <a:prstGeom prst="rect">
            <a:avLst/>
          </a:prstGeom>
        </p:spPr>
        <p:txBody>
          <a:bodyPr wrap="none">
            <a:spAutoFit/>
          </a:bodyPr>
          <a:lstStyle/>
          <a:p>
            <a:pPr algn="ctr">
              <a:lnSpc>
                <a:spcPct val="110000"/>
              </a:lnSpc>
            </a:pPr>
            <a:r>
              <a:rPr lang="nb-NO" sz="1000" i="1">
                <a:latin typeface="Arial" panose="020B0604020202020204" pitchFamily="34" charset="0"/>
                <a:cs typeface="Arial" panose="020B0604020202020204" pitchFamily="34" charset="0"/>
              </a:rPr>
              <a:t>© lovdata</a:t>
            </a:r>
          </a:p>
        </p:txBody>
      </p:sp>
      <p:sp>
        <p:nvSpPr>
          <p:cNvPr id="6" name="TekstSylinder 5">
            <a:extLst>
              <a:ext uri="{FF2B5EF4-FFF2-40B4-BE49-F238E27FC236}">
                <a16:creationId xmlns:a16="http://schemas.microsoft.com/office/drawing/2014/main" id="{509A05A5-E56B-A82A-A371-6F7D467D7FC4}"/>
              </a:ext>
            </a:extLst>
          </p:cNvPr>
          <p:cNvSpPr txBox="1"/>
          <p:nvPr/>
        </p:nvSpPr>
        <p:spPr>
          <a:xfrm>
            <a:off x="3048000" y="4606802"/>
            <a:ext cx="6096000" cy="1249125"/>
          </a:xfrm>
          <a:prstGeom prst="rect">
            <a:avLst/>
          </a:prstGeom>
          <a:noFill/>
        </p:spPr>
        <p:txBody>
          <a:bodyPr wrap="square">
            <a:spAutoFit/>
          </a:bodyPr>
          <a:lstStyle/>
          <a:p>
            <a:pPr algn="ctr">
              <a:lnSpc>
                <a:spcPct val="107000"/>
              </a:lnSpc>
              <a:spcAft>
                <a:spcPts val="800"/>
              </a:spcAft>
            </a:pPr>
            <a:r>
              <a:rPr lang="nb-NO" sz="2400" b="1" dirty="0">
                <a:latin typeface="Arial"/>
                <a:ea typeface="Calibri" panose="020F0502020204030204" pitchFamily="34" charset="0"/>
                <a:cs typeface="Arial"/>
              </a:rPr>
              <a:t>Manne </a:t>
            </a:r>
            <a:r>
              <a:rPr lang="nb-NO" sz="2400" b="1" dirty="0" err="1">
                <a:latin typeface="Arial"/>
                <a:ea typeface="Calibri" panose="020F0502020204030204" pitchFamily="34" charset="0"/>
                <a:cs typeface="Arial"/>
              </a:rPr>
              <a:t>jáhkát</a:t>
            </a:r>
            <a:r>
              <a:rPr lang="nb-NO" sz="2400" b="1" dirty="0">
                <a:latin typeface="Arial"/>
                <a:ea typeface="Calibri" panose="020F0502020204030204" pitchFamily="34" charset="0"/>
                <a:cs typeface="Arial"/>
              </a:rPr>
              <a:t> </a:t>
            </a:r>
            <a:r>
              <a:rPr lang="nb-NO" sz="2400" b="1" dirty="0" err="1">
                <a:latin typeface="Arial"/>
                <a:ea typeface="Calibri" panose="020F0502020204030204" pitchFamily="34" charset="0"/>
                <a:cs typeface="Arial"/>
              </a:rPr>
              <a:t>ahte</a:t>
            </a:r>
            <a:r>
              <a:rPr lang="nb-NO" sz="2400" b="1" dirty="0">
                <a:latin typeface="Arial"/>
                <a:ea typeface="Calibri" panose="020F0502020204030204" pitchFamily="34" charset="0"/>
                <a:cs typeface="Arial"/>
              </a:rPr>
              <a:t> </a:t>
            </a:r>
            <a:r>
              <a:rPr lang="nb-NO" sz="2400" b="1" dirty="0" err="1">
                <a:latin typeface="Arial"/>
                <a:ea typeface="Calibri" panose="020F0502020204030204" pitchFamily="34" charset="0"/>
                <a:cs typeface="Arial"/>
              </a:rPr>
              <a:t>gávdno</a:t>
            </a:r>
            <a:r>
              <a:rPr lang="nb-NO" sz="2400" b="1" dirty="0">
                <a:latin typeface="Arial"/>
                <a:ea typeface="Calibri" panose="020F0502020204030204" pitchFamily="34" charset="0"/>
                <a:cs typeface="Arial"/>
              </a:rPr>
              <a:t> </a:t>
            </a:r>
            <a:r>
              <a:rPr lang="nb-NO" sz="2400" b="1" dirty="0" err="1">
                <a:latin typeface="Arial"/>
                <a:ea typeface="Calibri" panose="020F0502020204030204" pitchFamily="34" charset="0"/>
                <a:cs typeface="Arial"/>
              </a:rPr>
              <a:t>vuođđolágaparagráfa</a:t>
            </a:r>
            <a:r>
              <a:rPr lang="nb-NO" sz="2400" b="1" dirty="0">
                <a:latin typeface="Arial"/>
                <a:ea typeface="Calibri" panose="020F0502020204030204" pitchFamily="34" charset="0"/>
                <a:cs typeface="Arial"/>
              </a:rPr>
              <a:t> mii lea </a:t>
            </a:r>
            <a:r>
              <a:rPr lang="nb-NO" sz="2400" b="1" dirty="0" err="1">
                <a:latin typeface="Arial"/>
                <a:ea typeface="Calibri" panose="020F0502020204030204" pitchFamily="34" charset="0"/>
                <a:cs typeface="Arial"/>
              </a:rPr>
              <a:t>sápmelaččaid</a:t>
            </a:r>
            <a:r>
              <a:rPr lang="nb-NO" sz="2400" b="1" dirty="0">
                <a:latin typeface="Arial"/>
                <a:ea typeface="Calibri" panose="020F0502020204030204" pitchFamily="34" charset="0"/>
                <a:cs typeface="Arial"/>
              </a:rPr>
              <a:t> </a:t>
            </a:r>
            <a:r>
              <a:rPr lang="nb-NO" sz="2400" b="1" dirty="0" err="1">
                <a:latin typeface="Arial"/>
                <a:ea typeface="Calibri" panose="020F0502020204030204" pitchFamily="34" charset="0"/>
                <a:cs typeface="Arial"/>
              </a:rPr>
              <a:t>rivttiid</a:t>
            </a:r>
            <a:r>
              <a:rPr lang="nb-NO" sz="2400" b="1" dirty="0">
                <a:latin typeface="Arial"/>
                <a:ea typeface="Calibri" panose="020F0502020204030204" pitchFamily="34" charset="0"/>
                <a:cs typeface="Arial"/>
              </a:rPr>
              <a:t> </a:t>
            </a:r>
            <a:r>
              <a:rPr lang="nb-NO" sz="2400" b="1" dirty="0" err="1">
                <a:latin typeface="Arial"/>
                <a:ea typeface="Calibri" panose="020F0502020204030204" pitchFamily="34" charset="0"/>
                <a:cs typeface="Arial"/>
              </a:rPr>
              <a:t>birra</a:t>
            </a:r>
            <a:r>
              <a:rPr lang="nb-NO" sz="2400" b="1" dirty="0">
                <a:latin typeface="Arial"/>
                <a:ea typeface="Calibri" panose="020F0502020204030204" pitchFamily="34" charset="0"/>
                <a:cs typeface="Arial"/>
              </a:rPr>
              <a:t>?</a:t>
            </a:r>
            <a:endParaRPr lang="nb-NO" sz="2400" dirty="0">
              <a:latin typeface="Arial"/>
              <a:ea typeface="Calibri" panose="020F0502020204030204" pitchFamily="34" charset="0"/>
              <a:cs typeface="Arial"/>
            </a:endParaRPr>
          </a:p>
        </p:txBody>
      </p:sp>
      <p:pic>
        <p:nvPicPr>
          <p:cNvPr id="4" name="Bilde 3" descr="Et bilde som inneholder natthimmel&#10;&#10;Automatisk generert beskrivelse">
            <a:extLst>
              <a:ext uri="{FF2B5EF4-FFF2-40B4-BE49-F238E27FC236}">
                <a16:creationId xmlns:a16="http://schemas.microsoft.com/office/drawing/2014/main" id="{FCC4CEF4-6FAE-0785-E4B2-69C50B0B66DE}"/>
              </a:ext>
            </a:extLst>
          </p:cNvPr>
          <p:cNvPicPr>
            <a:picLocks noChangeAspect="1"/>
          </p:cNvPicPr>
          <p:nvPr/>
        </p:nvPicPr>
        <p:blipFill>
          <a:blip r:embed="rId3"/>
          <a:stretch>
            <a:fillRect/>
          </a:stretch>
        </p:blipFill>
        <p:spPr>
          <a:xfrm>
            <a:off x="11047546" y="5829579"/>
            <a:ext cx="707973" cy="707973"/>
          </a:xfrm>
          <a:prstGeom prst="rect">
            <a:avLst/>
          </a:prstGeom>
        </p:spPr>
      </p:pic>
    </p:spTree>
    <p:extLst>
      <p:ext uri="{BB962C8B-B14F-4D97-AF65-F5344CB8AC3E}">
        <p14:creationId xmlns:p14="http://schemas.microsoft.com/office/powerpoint/2010/main" val="13597769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e 14">
            <a:extLst>
              <a:ext uri="{FF2B5EF4-FFF2-40B4-BE49-F238E27FC236}">
                <a16:creationId xmlns:a16="http://schemas.microsoft.com/office/drawing/2014/main" id="{B52B753E-4186-BB4E-A126-D752A2EE8285}"/>
              </a:ext>
            </a:extLst>
          </p:cNvPr>
          <p:cNvPicPr>
            <a:picLocks noChangeAspect="1"/>
          </p:cNvPicPr>
          <p:nvPr/>
        </p:nvPicPr>
        <p:blipFill>
          <a:blip r:embed="rId3"/>
          <a:stretch>
            <a:fillRect/>
          </a:stretch>
        </p:blipFill>
        <p:spPr>
          <a:xfrm>
            <a:off x="7465365" y="2025883"/>
            <a:ext cx="3091455" cy="2246883"/>
          </a:xfrm>
          <a:prstGeom prst="rect">
            <a:avLst/>
          </a:prstGeom>
        </p:spPr>
      </p:pic>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10" name="Plassholder for innhold 2">
            <a:extLst>
              <a:ext uri="{FF2B5EF4-FFF2-40B4-BE49-F238E27FC236}">
                <a16:creationId xmlns:a16="http://schemas.microsoft.com/office/drawing/2014/main" id="{D1BD1930-AB2F-2A4A-8C02-DC82A74FC8E7}"/>
              </a:ext>
            </a:extLst>
          </p:cNvPr>
          <p:cNvSpPr>
            <a:spLocks noGrp="1"/>
          </p:cNvSpPr>
          <p:nvPr>
            <p:ph idx="1"/>
          </p:nvPr>
        </p:nvSpPr>
        <p:spPr>
          <a:xfrm>
            <a:off x="2508692" y="5094905"/>
            <a:ext cx="6502400" cy="752365"/>
          </a:xfrm>
        </p:spPr>
        <p:txBody>
          <a:bodyPr/>
          <a:lstStyle/>
          <a:p>
            <a:pPr marL="0" indent="0" algn="ctr">
              <a:lnSpc>
                <a:spcPct val="100000"/>
              </a:lnSpc>
              <a:buNone/>
            </a:pPr>
            <a:r>
              <a:rPr lang="en-US" sz="2400" b="1" dirty="0" err="1">
                <a:solidFill>
                  <a:schemeClr val="tx1"/>
                </a:solidFill>
              </a:rPr>
              <a:t>Movt</a:t>
            </a:r>
            <a:r>
              <a:rPr lang="en-US" sz="2400" b="1" dirty="0">
                <a:solidFill>
                  <a:schemeClr val="tx1"/>
                </a:solidFill>
              </a:rPr>
              <a:t> don </a:t>
            </a:r>
            <a:r>
              <a:rPr lang="en-US" sz="2400" b="1" dirty="0" err="1">
                <a:solidFill>
                  <a:schemeClr val="tx1"/>
                </a:solidFill>
              </a:rPr>
              <a:t>dulkot</a:t>
            </a:r>
            <a:r>
              <a:rPr lang="en-US" sz="2400" b="1" dirty="0">
                <a:solidFill>
                  <a:schemeClr val="tx1"/>
                </a:solidFill>
              </a:rPr>
              <a:t> </a:t>
            </a:r>
            <a:r>
              <a:rPr lang="en-US" sz="2400" b="1" dirty="0" err="1">
                <a:solidFill>
                  <a:schemeClr val="tx1"/>
                </a:solidFill>
              </a:rPr>
              <a:t>daid</a:t>
            </a:r>
            <a:r>
              <a:rPr lang="en-US" sz="2400" b="1" dirty="0">
                <a:solidFill>
                  <a:schemeClr val="tx1"/>
                </a:solidFill>
              </a:rPr>
              <a:t> </a:t>
            </a:r>
            <a:r>
              <a:rPr lang="en-US" sz="2400" b="1" dirty="0" err="1">
                <a:solidFill>
                  <a:schemeClr val="tx1"/>
                </a:solidFill>
              </a:rPr>
              <a:t>gažaldagaid</a:t>
            </a:r>
            <a:r>
              <a:rPr lang="en-US" sz="2400" b="1" dirty="0">
                <a:solidFill>
                  <a:schemeClr val="tx1"/>
                </a:solidFill>
              </a:rPr>
              <a:t>?</a:t>
            </a:r>
            <a:endParaRPr lang="nb-NO" sz="2400" dirty="0">
              <a:solidFill>
                <a:schemeClr val="tx1"/>
              </a:solidFill>
            </a:endParaRPr>
          </a:p>
        </p:txBody>
      </p:sp>
      <p:pic>
        <p:nvPicPr>
          <p:cNvPr id="3" name="Bilde 2">
            <a:extLst>
              <a:ext uri="{FF2B5EF4-FFF2-40B4-BE49-F238E27FC236}">
                <a16:creationId xmlns:a16="http://schemas.microsoft.com/office/drawing/2014/main" id="{CAA38242-F459-8F47-A7A4-2AB252C05DB3}"/>
              </a:ext>
            </a:extLst>
          </p:cNvPr>
          <p:cNvPicPr>
            <a:picLocks noChangeAspect="1"/>
          </p:cNvPicPr>
          <p:nvPr/>
        </p:nvPicPr>
        <p:blipFill>
          <a:blip r:embed="rId3"/>
          <a:stretch>
            <a:fillRect/>
          </a:stretch>
        </p:blipFill>
        <p:spPr>
          <a:xfrm>
            <a:off x="1565364" y="1739232"/>
            <a:ext cx="3091455" cy="2246881"/>
          </a:xfrm>
          <a:prstGeom prst="rect">
            <a:avLst/>
          </a:prstGeom>
        </p:spPr>
      </p:pic>
      <p:sp>
        <p:nvSpPr>
          <p:cNvPr id="11" name="Plassholder for innhold 2">
            <a:extLst>
              <a:ext uri="{FF2B5EF4-FFF2-40B4-BE49-F238E27FC236}">
                <a16:creationId xmlns:a16="http://schemas.microsoft.com/office/drawing/2014/main" id="{B51BDA72-9C6F-F04D-83DB-05818BACA73C}"/>
              </a:ext>
            </a:extLst>
          </p:cNvPr>
          <p:cNvSpPr txBox="1">
            <a:spLocks/>
          </p:cNvSpPr>
          <p:nvPr/>
        </p:nvSpPr>
        <p:spPr>
          <a:xfrm>
            <a:off x="7789619" y="2556111"/>
            <a:ext cx="2442946" cy="7315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b-NO" sz="2400" dirty="0">
                <a:solidFill>
                  <a:schemeClr val="tx1"/>
                </a:solidFill>
              </a:rPr>
              <a:t>“</a:t>
            </a:r>
            <a:r>
              <a:rPr lang="nb-NO" sz="2400" dirty="0" err="1">
                <a:solidFill>
                  <a:schemeClr val="tx1"/>
                </a:solidFill>
              </a:rPr>
              <a:t>Orrubehtet</a:t>
            </a:r>
            <a:r>
              <a:rPr lang="nb-NO" sz="2400" dirty="0">
                <a:solidFill>
                  <a:schemeClr val="tx1"/>
                </a:solidFill>
              </a:rPr>
              <a:t> </a:t>
            </a:r>
            <a:r>
              <a:rPr lang="nb-NO" sz="2400" dirty="0" err="1">
                <a:solidFill>
                  <a:schemeClr val="tx1"/>
                </a:solidFill>
              </a:rPr>
              <a:t>go</a:t>
            </a:r>
            <a:r>
              <a:rPr lang="nb-NO" sz="2400" dirty="0">
                <a:solidFill>
                  <a:schemeClr val="tx1"/>
                </a:solidFill>
              </a:rPr>
              <a:t> </a:t>
            </a:r>
            <a:r>
              <a:rPr lang="nb-NO" sz="2400" dirty="0" err="1">
                <a:solidFill>
                  <a:schemeClr val="tx1"/>
                </a:solidFill>
              </a:rPr>
              <a:t>lávus</a:t>
            </a:r>
            <a:r>
              <a:rPr lang="nb-NO" sz="2400" dirty="0">
                <a:solidFill>
                  <a:schemeClr val="tx1"/>
                </a:solidFill>
              </a:rPr>
              <a:t> </a:t>
            </a:r>
            <a:r>
              <a:rPr lang="nb-NO" sz="2400" dirty="0" err="1">
                <a:solidFill>
                  <a:schemeClr val="tx1"/>
                </a:solidFill>
              </a:rPr>
              <a:t>birra</a:t>
            </a:r>
            <a:r>
              <a:rPr lang="nb-NO" sz="2400" dirty="0">
                <a:solidFill>
                  <a:schemeClr val="tx1"/>
                </a:solidFill>
              </a:rPr>
              <a:t> </a:t>
            </a:r>
            <a:r>
              <a:rPr lang="nb-NO" sz="2400" dirty="0" err="1">
                <a:solidFill>
                  <a:schemeClr val="tx1"/>
                </a:solidFill>
              </a:rPr>
              <a:t>jagi</a:t>
            </a:r>
            <a:r>
              <a:rPr lang="nb-NO" sz="2400" dirty="0">
                <a:solidFill>
                  <a:schemeClr val="tx1"/>
                </a:solidFill>
              </a:rPr>
              <a:t>?”</a:t>
            </a:r>
          </a:p>
        </p:txBody>
      </p:sp>
      <p:sp>
        <p:nvSpPr>
          <p:cNvPr id="12" name="Plassholder for innhold 2">
            <a:extLst>
              <a:ext uri="{FF2B5EF4-FFF2-40B4-BE49-F238E27FC236}">
                <a16:creationId xmlns:a16="http://schemas.microsoft.com/office/drawing/2014/main" id="{5EEFCF4F-8575-1A48-A66F-77E98C124709}"/>
              </a:ext>
            </a:extLst>
          </p:cNvPr>
          <p:cNvSpPr txBox="1">
            <a:spLocks/>
          </p:cNvSpPr>
          <p:nvPr/>
        </p:nvSpPr>
        <p:spPr>
          <a:xfrm>
            <a:off x="1872902" y="2375950"/>
            <a:ext cx="2476378" cy="8523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b-NO" sz="2400" dirty="0">
                <a:solidFill>
                  <a:schemeClr val="tx1"/>
                </a:solidFill>
              </a:rPr>
              <a:t>“</a:t>
            </a:r>
            <a:r>
              <a:rPr lang="nb-NO" sz="2400" dirty="0" err="1">
                <a:solidFill>
                  <a:schemeClr val="tx1"/>
                </a:solidFill>
              </a:rPr>
              <a:t>Sáhtát</a:t>
            </a:r>
            <a:r>
              <a:rPr lang="nb-NO" sz="2400" dirty="0">
                <a:solidFill>
                  <a:schemeClr val="tx1"/>
                </a:solidFill>
              </a:rPr>
              <a:t> </a:t>
            </a:r>
            <a:r>
              <a:rPr lang="nb-NO" sz="2400" dirty="0" err="1">
                <a:solidFill>
                  <a:schemeClr val="tx1"/>
                </a:solidFill>
              </a:rPr>
              <a:t>rohttestit</a:t>
            </a:r>
            <a:r>
              <a:rPr lang="nb-NO" sz="2400" dirty="0">
                <a:solidFill>
                  <a:schemeClr val="tx1"/>
                </a:solidFill>
              </a:rPr>
              <a:t> </a:t>
            </a:r>
            <a:r>
              <a:rPr lang="nb-NO" sz="2400" dirty="0" err="1">
                <a:solidFill>
                  <a:schemeClr val="tx1"/>
                </a:solidFill>
              </a:rPr>
              <a:t>luođi</a:t>
            </a:r>
            <a:r>
              <a:rPr lang="nb-NO" sz="2400" dirty="0">
                <a:solidFill>
                  <a:schemeClr val="tx1"/>
                </a:solidFill>
              </a:rPr>
              <a:t>?”</a:t>
            </a:r>
          </a:p>
        </p:txBody>
      </p:sp>
      <p:pic>
        <p:nvPicPr>
          <p:cNvPr id="4" name="Bilde 3">
            <a:extLst>
              <a:ext uri="{FF2B5EF4-FFF2-40B4-BE49-F238E27FC236}">
                <a16:creationId xmlns:a16="http://schemas.microsoft.com/office/drawing/2014/main" id="{B6D50A60-0830-814E-82EF-027DC1AE2E6F}"/>
              </a:ext>
            </a:extLst>
          </p:cNvPr>
          <p:cNvPicPr>
            <a:picLocks noChangeAspect="1"/>
          </p:cNvPicPr>
          <p:nvPr/>
        </p:nvPicPr>
        <p:blipFill>
          <a:blip r:embed="rId4"/>
          <a:stretch>
            <a:fillRect/>
          </a:stretch>
        </p:blipFill>
        <p:spPr>
          <a:xfrm>
            <a:off x="4656819" y="2802130"/>
            <a:ext cx="2568223" cy="1866596"/>
          </a:xfrm>
          <a:prstGeom prst="rect">
            <a:avLst/>
          </a:prstGeom>
        </p:spPr>
      </p:pic>
      <p:sp>
        <p:nvSpPr>
          <p:cNvPr id="14" name="Plassholder for innhold 2">
            <a:extLst>
              <a:ext uri="{FF2B5EF4-FFF2-40B4-BE49-F238E27FC236}">
                <a16:creationId xmlns:a16="http://schemas.microsoft.com/office/drawing/2014/main" id="{49ABFFF5-A358-C143-B25E-D019DD4EBE66}"/>
              </a:ext>
            </a:extLst>
          </p:cNvPr>
          <p:cNvSpPr txBox="1">
            <a:spLocks/>
          </p:cNvSpPr>
          <p:nvPr/>
        </p:nvSpPr>
        <p:spPr>
          <a:xfrm>
            <a:off x="4938660" y="3228310"/>
            <a:ext cx="2004538" cy="6604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b-NO" sz="2400" dirty="0">
                <a:solidFill>
                  <a:schemeClr val="tx1"/>
                </a:solidFill>
              </a:rPr>
              <a:t>“</a:t>
            </a:r>
            <a:r>
              <a:rPr lang="nb-NO" sz="2400" dirty="0" err="1">
                <a:solidFill>
                  <a:schemeClr val="tx1"/>
                </a:solidFill>
              </a:rPr>
              <a:t>Váccát</a:t>
            </a:r>
            <a:r>
              <a:rPr lang="nb-NO" sz="2400" dirty="0">
                <a:solidFill>
                  <a:schemeClr val="tx1"/>
                </a:solidFill>
              </a:rPr>
              <a:t> </a:t>
            </a:r>
            <a:r>
              <a:rPr lang="nb-NO" sz="2400" dirty="0" err="1">
                <a:solidFill>
                  <a:schemeClr val="tx1"/>
                </a:solidFill>
              </a:rPr>
              <a:t>go</a:t>
            </a:r>
            <a:r>
              <a:rPr lang="nb-NO" sz="2400" dirty="0">
                <a:solidFill>
                  <a:schemeClr val="tx1"/>
                </a:solidFill>
              </a:rPr>
              <a:t> </a:t>
            </a:r>
            <a:r>
              <a:rPr lang="nb-NO" sz="2400" dirty="0" err="1">
                <a:solidFill>
                  <a:schemeClr val="tx1"/>
                </a:solidFill>
              </a:rPr>
              <a:t>álo</a:t>
            </a:r>
            <a:r>
              <a:rPr lang="nb-NO" sz="2400" dirty="0">
                <a:solidFill>
                  <a:schemeClr val="tx1"/>
                </a:solidFill>
              </a:rPr>
              <a:t> </a:t>
            </a:r>
            <a:r>
              <a:rPr lang="nb-NO" sz="2400" dirty="0" err="1">
                <a:solidFill>
                  <a:schemeClr val="tx1"/>
                </a:solidFill>
              </a:rPr>
              <a:t>gávttiin</a:t>
            </a:r>
            <a:r>
              <a:rPr lang="nb-NO" sz="2400" dirty="0">
                <a:solidFill>
                  <a:schemeClr val="tx1"/>
                </a:solidFill>
              </a:rPr>
              <a:t>?”</a:t>
            </a:r>
          </a:p>
        </p:txBody>
      </p:sp>
      <p:sp>
        <p:nvSpPr>
          <p:cNvPr id="13" name="Tittel 5">
            <a:extLst>
              <a:ext uri="{FF2B5EF4-FFF2-40B4-BE49-F238E27FC236}">
                <a16:creationId xmlns:a16="http://schemas.microsoft.com/office/drawing/2014/main" id="{EF22AD4C-F9D2-5ADB-D002-2FA44F5E153D}"/>
              </a:ext>
            </a:extLst>
          </p:cNvPr>
          <p:cNvSpPr txBox="1">
            <a:spLocks/>
          </p:cNvSpPr>
          <p:nvPr/>
        </p:nvSpPr>
        <p:spPr>
          <a:xfrm>
            <a:off x="3848575" y="901700"/>
            <a:ext cx="4184709"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dirty="0">
                <a:latin typeface="+mj-lt"/>
              </a:rPr>
              <a:t>RIEKTA JA BOASTUT</a:t>
            </a:r>
          </a:p>
        </p:txBody>
      </p:sp>
      <p:sp>
        <p:nvSpPr>
          <p:cNvPr id="17" name="Rektangel 16">
            <a:extLst>
              <a:ext uri="{FF2B5EF4-FFF2-40B4-BE49-F238E27FC236}">
                <a16:creationId xmlns:a16="http://schemas.microsoft.com/office/drawing/2014/main" id="{2AF84DA3-9DD9-A7C6-A81B-9AF4CC152511}"/>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dirty="0" err="1">
                <a:solidFill>
                  <a:schemeClr val="tx2"/>
                </a:solidFill>
                <a:latin typeface="Arial" panose="020B0604020202020204" pitchFamily="34" charset="0"/>
                <a:cs typeface="Arial" panose="020B0604020202020204" pitchFamily="34" charset="0"/>
              </a:rPr>
              <a:t>Rasisma</a:t>
            </a:r>
            <a:r>
              <a:rPr lang="nb-NO" sz="1600" b="1" dirty="0">
                <a:solidFill>
                  <a:schemeClr val="tx2"/>
                </a:solidFill>
                <a:latin typeface="Arial" panose="020B0604020202020204" pitchFamily="34" charset="0"/>
                <a:cs typeface="Arial" panose="020B0604020202020204" pitchFamily="34" charset="0"/>
              </a:rPr>
              <a:t> ja </a:t>
            </a:r>
            <a:r>
              <a:rPr lang="nb-NO" sz="1600" b="1" dirty="0" err="1">
                <a:solidFill>
                  <a:schemeClr val="tx2"/>
                </a:solidFill>
                <a:latin typeface="Arial" panose="020B0604020202020204" pitchFamily="34" charset="0"/>
                <a:cs typeface="Arial" panose="020B0604020202020204" pitchFamily="34" charset="0"/>
              </a:rPr>
              <a:t>vealaheapmi</a:t>
            </a:r>
            <a:endParaRPr lang="nb-NO" sz="1600" b="1" dirty="0">
              <a:solidFill>
                <a:schemeClr val="tx2"/>
              </a:solidFill>
              <a:latin typeface="Arial" panose="020B0604020202020204" pitchFamily="34" charset="0"/>
              <a:cs typeface="Arial" panose="020B0604020202020204" pitchFamily="34" charset="0"/>
            </a:endParaRPr>
          </a:p>
        </p:txBody>
      </p:sp>
      <p:pic>
        <p:nvPicPr>
          <p:cNvPr id="2" name="Bilde 1" descr="Et bilde som inneholder mørk, natthimmel&#10;&#10;Automatisk generert beskrivelse">
            <a:extLst>
              <a:ext uri="{FF2B5EF4-FFF2-40B4-BE49-F238E27FC236}">
                <a16:creationId xmlns:a16="http://schemas.microsoft.com/office/drawing/2014/main" id="{A88D54FF-6F67-058E-C6A4-CAB24589A145}"/>
              </a:ext>
            </a:extLst>
          </p:cNvPr>
          <p:cNvPicPr>
            <a:picLocks noChangeAspect="1"/>
          </p:cNvPicPr>
          <p:nvPr/>
        </p:nvPicPr>
        <p:blipFill>
          <a:blip r:embed="rId5"/>
          <a:stretch>
            <a:fillRect/>
          </a:stretch>
        </p:blipFill>
        <p:spPr>
          <a:xfrm>
            <a:off x="10929391" y="5790114"/>
            <a:ext cx="944285" cy="786904"/>
          </a:xfrm>
          <a:prstGeom prst="rect">
            <a:avLst/>
          </a:prstGeom>
        </p:spPr>
      </p:pic>
      <p:pic>
        <p:nvPicPr>
          <p:cNvPr id="5" name="Bilde 4" descr="Et bilde som inneholder natthimmel&#10;&#10;Automatisk generert beskrivelse">
            <a:extLst>
              <a:ext uri="{FF2B5EF4-FFF2-40B4-BE49-F238E27FC236}">
                <a16:creationId xmlns:a16="http://schemas.microsoft.com/office/drawing/2014/main" id="{1DDFAD5C-A80D-5D8E-193E-894A515DDB59}"/>
              </a:ext>
            </a:extLst>
          </p:cNvPr>
          <p:cNvPicPr>
            <a:picLocks noChangeAspect="1"/>
          </p:cNvPicPr>
          <p:nvPr/>
        </p:nvPicPr>
        <p:blipFill>
          <a:blip r:embed="rId6"/>
          <a:stretch>
            <a:fillRect/>
          </a:stretch>
        </p:blipFill>
        <p:spPr>
          <a:xfrm>
            <a:off x="192113" y="6036408"/>
            <a:ext cx="707973" cy="707973"/>
          </a:xfrm>
          <a:prstGeom prst="rect">
            <a:avLst/>
          </a:prstGeom>
        </p:spPr>
      </p:pic>
    </p:spTree>
    <p:extLst>
      <p:ext uri="{BB962C8B-B14F-4D97-AF65-F5344CB8AC3E}">
        <p14:creationId xmlns:p14="http://schemas.microsoft.com/office/powerpoint/2010/main" val="18505872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lassholder for innhold 2">
            <a:extLst>
              <a:ext uri="{FF2B5EF4-FFF2-40B4-BE49-F238E27FC236}">
                <a16:creationId xmlns:a16="http://schemas.microsoft.com/office/drawing/2014/main" id="{3C6255A0-3966-41A4-4962-78702DD8E001}"/>
              </a:ext>
            </a:extLst>
          </p:cNvPr>
          <p:cNvSpPr txBox="1">
            <a:spLocks/>
          </p:cNvSpPr>
          <p:nvPr/>
        </p:nvSpPr>
        <p:spPr>
          <a:xfrm>
            <a:off x="5693853" y="2309092"/>
            <a:ext cx="4612148" cy="109557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7000"/>
              </a:lnSpc>
              <a:spcAft>
                <a:spcPts val="800"/>
              </a:spcAft>
            </a:pPr>
            <a:r>
              <a:rPr lang="nb-NO" dirty="0">
                <a:solidFill>
                  <a:srgbClr val="26292A"/>
                </a:solidFill>
                <a:latin typeface="+mn-lt"/>
                <a:ea typeface="Calibri" panose="020F0502020204030204" pitchFamily="34" charset="0"/>
                <a:cs typeface="Calibri" panose="020F0502020204030204" pitchFamily="34" charset="0"/>
              </a:rPr>
              <a:t>“</a:t>
            </a:r>
            <a:r>
              <a:rPr lang="nb-NO" dirty="0" err="1">
                <a:solidFill>
                  <a:srgbClr val="26292A"/>
                </a:solidFill>
                <a:latin typeface="+mn-lt"/>
                <a:ea typeface="Calibri" panose="020F0502020204030204" pitchFamily="34" charset="0"/>
                <a:cs typeface="Calibri" panose="020F0502020204030204" pitchFamily="34" charset="0"/>
              </a:rPr>
              <a:t>Muhtin</a:t>
            </a:r>
            <a:r>
              <a:rPr lang="nb-NO" dirty="0">
                <a:solidFill>
                  <a:srgbClr val="26292A"/>
                </a:solidFill>
                <a:latin typeface="+mn-lt"/>
                <a:ea typeface="Calibri" panose="020F0502020204030204" pitchFamily="34" charset="0"/>
                <a:cs typeface="Calibri" panose="020F0502020204030204" pitchFamily="34" charset="0"/>
              </a:rPr>
              <a:t> </a:t>
            </a:r>
            <a:r>
              <a:rPr lang="nb-NO" dirty="0" err="1">
                <a:solidFill>
                  <a:srgbClr val="26292A"/>
                </a:solidFill>
                <a:latin typeface="+mn-lt"/>
                <a:ea typeface="Calibri" panose="020F0502020204030204" pitchFamily="34" charset="0"/>
                <a:cs typeface="Calibri" panose="020F0502020204030204" pitchFamily="34" charset="0"/>
              </a:rPr>
              <a:t>buolvvaid</a:t>
            </a:r>
            <a:r>
              <a:rPr lang="nb-NO" dirty="0">
                <a:solidFill>
                  <a:srgbClr val="26292A"/>
                </a:solidFill>
                <a:latin typeface="+mn-lt"/>
                <a:ea typeface="Calibri" panose="020F0502020204030204" pitchFamily="34" charset="0"/>
                <a:cs typeface="Calibri" panose="020F0502020204030204" pitchFamily="34" charset="0"/>
              </a:rPr>
              <a:t> </a:t>
            </a:r>
            <a:r>
              <a:rPr lang="nb-NO" dirty="0" err="1">
                <a:solidFill>
                  <a:srgbClr val="26292A"/>
                </a:solidFill>
                <a:latin typeface="+mn-lt"/>
                <a:ea typeface="Calibri" panose="020F0502020204030204" pitchFamily="34" charset="0"/>
                <a:cs typeface="Calibri" panose="020F0502020204030204" pitchFamily="34" charset="0"/>
              </a:rPr>
              <a:t>geahčen</a:t>
            </a:r>
            <a:r>
              <a:rPr lang="nb-NO" dirty="0">
                <a:solidFill>
                  <a:srgbClr val="26292A"/>
                </a:solidFill>
                <a:latin typeface="+mn-lt"/>
                <a:ea typeface="Calibri" panose="020F0502020204030204" pitchFamily="34" charset="0"/>
                <a:cs typeface="Calibri" panose="020F0502020204030204" pitchFamily="34" charset="0"/>
              </a:rPr>
              <a:t> lea </a:t>
            </a:r>
            <a:r>
              <a:rPr lang="nb-NO" dirty="0" err="1">
                <a:solidFill>
                  <a:srgbClr val="26292A"/>
                </a:solidFill>
                <a:latin typeface="+mn-lt"/>
                <a:ea typeface="Calibri" panose="020F0502020204030204" pitchFamily="34" charset="0"/>
                <a:cs typeface="Calibri" panose="020F0502020204030204" pitchFamily="34" charset="0"/>
              </a:rPr>
              <a:t>váibmogiellan</a:t>
            </a:r>
            <a:r>
              <a:rPr lang="nb-NO" dirty="0">
                <a:solidFill>
                  <a:srgbClr val="26292A"/>
                </a:solidFill>
                <a:latin typeface="+mn-lt"/>
                <a:ea typeface="Calibri" panose="020F0502020204030204" pitchFamily="34" charset="0"/>
                <a:cs typeface="Calibri" panose="020F0502020204030204" pitchFamily="34" charset="0"/>
              </a:rPr>
              <a:t> </a:t>
            </a:r>
            <a:r>
              <a:rPr lang="nb-NO" dirty="0" err="1">
                <a:solidFill>
                  <a:srgbClr val="26292A"/>
                </a:solidFill>
                <a:latin typeface="+mn-lt"/>
                <a:ea typeface="Calibri" panose="020F0502020204030204" pitchFamily="34" charset="0"/>
                <a:cs typeface="Calibri" panose="020F0502020204030204" pitchFamily="34" charset="0"/>
              </a:rPr>
              <a:t>jáhkkimis</a:t>
            </a:r>
            <a:r>
              <a:rPr lang="nb-NO" dirty="0">
                <a:solidFill>
                  <a:srgbClr val="26292A"/>
                </a:solidFill>
                <a:latin typeface="+mn-lt"/>
                <a:ea typeface="Calibri" panose="020F0502020204030204" pitchFamily="34" charset="0"/>
                <a:cs typeface="Calibri" panose="020F0502020204030204" pitchFamily="34" charset="0"/>
              </a:rPr>
              <a:t> </a:t>
            </a:r>
            <a:r>
              <a:rPr lang="nb-NO" dirty="0" err="1">
                <a:solidFill>
                  <a:srgbClr val="26292A"/>
                </a:solidFill>
                <a:latin typeface="+mn-lt"/>
                <a:ea typeface="Calibri" panose="020F0502020204030204" pitchFamily="34" charset="0"/>
                <a:cs typeface="Calibri" panose="020F0502020204030204" pitchFamily="34" charset="0"/>
              </a:rPr>
              <a:t>jávkan</a:t>
            </a:r>
            <a:r>
              <a:rPr lang="nb-NO" dirty="0">
                <a:solidFill>
                  <a:srgbClr val="26292A"/>
                </a:solidFill>
                <a:latin typeface="+mn-lt"/>
                <a:ea typeface="Calibri" panose="020F0502020204030204" pitchFamily="34" charset="0"/>
                <a:cs typeface="Calibri" panose="020F0502020204030204" pitchFamily="34" charset="0"/>
              </a:rPr>
              <a:t>”</a:t>
            </a:r>
          </a:p>
          <a:p>
            <a:pPr>
              <a:lnSpc>
                <a:spcPct val="107000"/>
              </a:lnSpc>
              <a:spcAft>
                <a:spcPts val="800"/>
              </a:spcAft>
            </a:pPr>
            <a:r>
              <a:rPr lang="nb-NO" dirty="0"/>
              <a:t>– Ella Maria Hætta Isaksen</a:t>
            </a:r>
          </a:p>
        </p:txBody>
      </p:sp>
      <p:sp>
        <p:nvSpPr>
          <p:cNvPr id="13" name="Rektangel 12">
            <a:extLst>
              <a:ext uri="{FF2B5EF4-FFF2-40B4-BE49-F238E27FC236}">
                <a16:creationId xmlns:a16="http://schemas.microsoft.com/office/drawing/2014/main" id="{D0518100-7963-E435-0CC9-5D7F749FEF19}"/>
              </a:ext>
            </a:extLst>
          </p:cNvPr>
          <p:cNvSpPr/>
          <p:nvPr/>
        </p:nvSpPr>
        <p:spPr>
          <a:xfrm>
            <a:off x="5335475" y="4734802"/>
            <a:ext cx="5328903" cy="853952"/>
          </a:xfrm>
          <a:prstGeom prst="rect">
            <a:avLst/>
          </a:prstGeom>
        </p:spPr>
        <p:txBody>
          <a:bodyPr wrap="square">
            <a:spAutoFit/>
          </a:bodyPr>
          <a:lstStyle/>
          <a:p>
            <a:pPr algn="ctr">
              <a:lnSpc>
                <a:spcPct val="107000"/>
              </a:lnSpc>
              <a:spcAft>
                <a:spcPts val="800"/>
              </a:spcAft>
            </a:pPr>
            <a:r>
              <a:rPr lang="nb-NO" sz="2400" b="1" dirty="0" err="1">
                <a:sym typeface="Wingdings" panose="05000000000000000000" pitchFamily="2" charset="2"/>
              </a:rPr>
              <a:t>Makkár</a:t>
            </a:r>
            <a:r>
              <a:rPr lang="nb-NO" sz="2400" b="1" dirty="0">
                <a:sym typeface="Wingdings" panose="05000000000000000000" pitchFamily="2" charset="2"/>
              </a:rPr>
              <a:t> </a:t>
            </a:r>
            <a:r>
              <a:rPr lang="nb-NO" sz="2400" b="1" dirty="0" err="1">
                <a:sym typeface="Wingdings" panose="05000000000000000000" pitchFamily="2" charset="2"/>
              </a:rPr>
              <a:t>váikkuhusat</a:t>
            </a:r>
            <a:r>
              <a:rPr lang="nb-NO" sz="2400" b="1" dirty="0">
                <a:sym typeface="Wingdings" panose="05000000000000000000" pitchFamily="2" charset="2"/>
              </a:rPr>
              <a:t> </a:t>
            </a:r>
            <a:r>
              <a:rPr lang="nb-NO" sz="2400" b="1" dirty="0" err="1">
                <a:sym typeface="Wingdings" panose="05000000000000000000" pitchFamily="2" charset="2"/>
              </a:rPr>
              <a:t>sáhttet</a:t>
            </a:r>
            <a:r>
              <a:rPr lang="nb-NO" sz="2400" b="1" dirty="0">
                <a:sym typeface="Wingdings" panose="05000000000000000000" pitchFamily="2" charset="2"/>
              </a:rPr>
              <a:t> </a:t>
            </a:r>
            <a:r>
              <a:rPr lang="nb-NO" sz="2400" b="1" dirty="0" err="1">
                <a:sym typeface="Wingdings" panose="05000000000000000000" pitchFamily="2" charset="2"/>
              </a:rPr>
              <a:t>das</a:t>
            </a:r>
            <a:r>
              <a:rPr lang="nb-NO" sz="2400" b="1" dirty="0">
                <a:sym typeface="Wingdings" panose="05000000000000000000" pitchFamily="2" charset="2"/>
              </a:rPr>
              <a:t> </a:t>
            </a:r>
            <a:r>
              <a:rPr lang="nb-NO" sz="2400" b="1" dirty="0" err="1">
                <a:sym typeface="Wingdings" panose="05000000000000000000" pitchFamily="2" charset="2"/>
              </a:rPr>
              <a:t>šaddat</a:t>
            </a:r>
            <a:r>
              <a:rPr lang="nb-NO" sz="2400" b="1" dirty="0">
                <a:sym typeface="Wingdings" panose="05000000000000000000" pitchFamily="2" charset="2"/>
              </a:rPr>
              <a:t> jus </a:t>
            </a:r>
            <a:r>
              <a:rPr lang="nb-NO" sz="2400" b="1" dirty="0" err="1">
                <a:sym typeface="Wingdings" panose="05000000000000000000" pitchFamily="2" charset="2"/>
              </a:rPr>
              <a:t>okta</a:t>
            </a:r>
            <a:r>
              <a:rPr lang="nb-NO" sz="2400" b="1" dirty="0">
                <a:sym typeface="Wingdings" panose="05000000000000000000" pitchFamily="2" charset="2"/>
              </a:rPr>
              <a:t> </a:t>
            </a:r>
            <a:r>
              <a:rPr lang="nb-NO" sz="2400" b="1" dirty="0" err="1">
                <a:sym typeface="Wingdings" panose="05000000000000000000" pitchFamily="2" charset="2"/>
              </a:rPr>
              <a:t>giella</a:t>
            </a:r>
            <a:r>
              <a:rPr lang="nb-NO" sz="2400" b="1" dirty="0">
                <a:sym typeface="Wingdings" panose="05000000000000000000" pitchFamily="2" charset="2"/>
              </a:rPr>
              <a:t> </a:t>
            </a:r>
            <a:r>
              <a:rPr lang="nb-NO" sz="2400" b="1" dirty="0" err="1">
                <a:sym typeface="Wingdings" panose="05000000000000000000" pitchFamily="2" charset="2"/>
              </a:rPr>
              <a:t>jávká</a:t>
            </a:r>
            <a:r>
              <a:rPr lang="nb-NO" sz="2400" b="1" dirty="0">
                <a:sym typeface="Wingdings" panose="05000000000000000000" pitchFamily="2" charset="2"/>
              </a:rPr>
              <a:t>?</a:t>
            </a:r>
          </a:p>
        </p:txBody>
      </p:sp>
      <p:sp>
        <p:nvSpPr>
          <p:cNvPr id="12" name="Rektangel 11">
            <a:extLst>
              <a:ext uri="{FF2B5EF4-FFF2-40B4-BE49-F238E27FC236}">
                <a16:creationId xmlns:a16="http://schemas.microsoft.com/office/drawing/2014/main" id="{068694F5-7109-93FD-CD0B-F3EC431EF959}"/>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dirty="0" err="1">
                <a:solidFill>
                  <a:schemeClr val="tx2"/>
                </a:solidFill>
                <a:latin typeface="Arial" panose="020B0604020202020204" pitchFamily="34" charset="0"/>
                <a:cs typeface="Arial" panose="020B0604020202020204" pitchFamily="34" charset="0"/>
              </a:rPr>
              <a:t>Rasisma</a:t>
            </a:r>
            <a:r>
              <a:rPr lang="nb-NO" sz="1600" b="1" dirty="0">
                <a:solidFill>
                  <a:schemeClr val="tx2"/>
                </a:solidFill>
                <a:latin typeface="Arial" panose="020B0604020202020204" pitchFamily="34" charset="0"/>
                <a:cs typeface="Arial" panose="020B0604020202020204" pitchFamily="34" charset="0"/>
              </a:rPr>
              <a:t> ja </a:t>
            </a:r>
            <a:r>
              <a:rPr lang="nb-NO" sz="1600" b="1" dirty="0" err="1">
                <a:solidFill>
                  <a:schemeClr val="tx2"/>
                </a:solidFill>
                <a:latin typeface="Arial" panose="020B0604020202020204" pitchFamily="34" charset="0"/>
                <a:cs typeface="Arial" panose="020B0604020202020204" pitchFamily="34" charset="0"/>
              </a:rPr>
              <a:t>vealaheapmi</a:t>
            </a:r>
            <a:endParaRPr lang="nb-NO" sz="1600" b="1" dirty="0">
              <a:solidFill>
                <a:schemeClr val="tx2"/>
              </a:solidFill>
              <a:latin typeface="Arial" panose="020B0604020202020204" pitchFamily="34" charset="0"/>
              <a:cs typeface="Arial" panose="020B0604020202020204" pitchFamily="34" charset="0"/>
            </a:endParaRPr>
          </a:p>
        </p:txBody>
      </p:sp>
      <p:pic>
        <p:nvPicPr>
          <p:cNvPr id="3" name="Bilde 2" descr="Et bilde som inneholder person, rød, har på seg, innendørs&#10;&#10;Automatisk generert beskrivelse">
            <a:extLst>
              <a:ext uri="{FF2B5EF4-FFF2-40B4-BE49-F238E27FC236}">
                <a16:creationId xmlns:a16="http://schemas.microsoft.com/office/drawing/2014/main" id="{E3BE414A-CA97-7540-CD7F-4F86DCCF5AC6}"/>
              </a:ext>
            </a:extLst>
          </p:cNvPr>
          <p:cNvPicPr>
            <a:picLocks noChangeAspect="1"/>
          </p:cNvPicPr>
          <p:nvPr/>
        </p:nvPicPr>
        <p:blipFill>
          <a:blip r:embed="rId3"/>
          <a:stretch>
            <a:fillRect/>
          </a:stretch>
        </p:blipFill>
        <p:spPr>
          <a:xfrm>
            <a:off x="1885999" y="1838954"/>
            <a:ext cx="2835632" cy="3543407"/>
          </a:xfrm>
          <a:prstGeom prst="rect">
            <a:avLst/>
          </a:prstGeom>
        </p:spPr>
      </p:pic>
      <p:sp>
        <p:nvSpPr>
          <p:cNvPr id="2" name="TekstSylinder 1">
            <a:extLst>
              <a:ext uri="{FF2B5EF4-FFF2-40B4-BE49-F238E27FC236}">
                <a16:creationId xmlns:a16="http://schemas.microsoft.com/office/drawing/2014/main" id="{6010F107-3F5A-BAA8-BF2A-1E6934B27E8C}"/>
              </a:ext>
            </a:extLst>
          </p:cNvPr>
          <p:cNvSpPr txBox="1"/>
          <p:nvPr/>
        </p:nvSpPr>
        <p:spPr>
          <a:xfrm>
            <a:off x="1810637" y="5434866"/>
            <a:ext cx="2548839" cy="307777"/>
          </a:xfrm>
          <a:prstGeom prst="rect">
            <a:avLst/>
          </a:prstGeom>
          <a:noFill/>
        </p:spPr>
        <p:txBody>
          <a:bodyPr wrap="none" rtlCol="0">
            <a:spAutoFit/>
          </a:bodyPr>
          <a:lstStyle/>
          <a:p>
            <a:r>
              <a:rPr lang="nb-NO" sz="1400"/>
              <a:t>© Sara Angelica Spilling 2021</a:t>
            </a:r>
          </a:p>
        </p:txBody>
      </p:sp>
      <p:sp>
        <p:nvSpPr>
          <p:cNvPr id="5" name="Tittel 5">
            <a:extLst>
              <a:ext uri="{FF2B5EF4-FFF2-40B4-BE49-F238E27FC236}">
                <a16:creationId xmlns:a16="http://schemas.microsoft.com/office/drawing/2014/main" id="{E56AFB9D-BA8A-12DE-BA3F-947952FC4452}"/>
              </a:ext>
            </a:extLst>
          </p:cNvPr>
          <p:cNvSpPr txBox="1">
            <a:spLocks/>
          </p:cNvSpPr>
          <p:nvPr/>
        </p:nvSpPr>
        <p:spPr>
          <a:xfrm>
            <a:off x="7090447" y="1501798"/>
            <a:ext cx="1818958"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dirty="0">
                <a:latin typeface="+mj-lt"/>
              </a:rPr>
              <a:t>SITÁHTA</a:t>
            </a:r>
          </a:p>
        </p:txBody>
      </p:sp>
    </p:spTree>
    <p:extLst>
      <p:ext uri="{BB962C8B-B14F-4D97-AF65-F5344CB8AC3E}">
        <p14:creationId xmlns:p14="http://schemas.microsoft.com/office/powerpoint/2010/main" val="14448949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a:extLst>
              <a:ext uri="{FF2B5EF4-FFF2-40B4-BE49-F238E27FC236}">
                <a16:creationId xmlns:a16="http://schemas.microsoft.com/office/drawing/2014/main" id="{1AD985C5-B8BF-4AFD-9F04-3642B2EC80B2}"/>
              </a:ext>
            </a:extLst>
          </p:cNvPr>
          <p:cNvSpPr txBox="1"/>
          <p:nvPr/>
        </p:nvSpPr>
        <p:spPr>
          <a:xfrm>
            <a:off x="343536" y="1631836"/>
            <a:ext cx="3467932" cy="2434641"/>
          </a:xfrm>
          <a:prstGeom prst="rect">
            <a:avLst/>
          </a:prstGeom>
          <a:noFill/>
        </p:spPr>
        <p:txBody>
          <a:bodyPr wrap="square" lIns="91440" tIns="45720" rIns="91440" bIns="45720" rtlCol="0" anchor="t">
            <a:spAutoFit/>
          </a:bodyPr>
          <a:lstStyle/>
          <a:p>
            <a:pPr algn="ctr">
              <a:lnSpc>
                <a:spcPct val="107000"/>
              </a:lnSpc>
              <a:spcAft>
                <a:spcPts val="800"/>
              </a:spcAft>
            </a:pPr>
            <a:r>
              <a:rPr lang="nb-NO" sz="2400" dirty="0">
                <a:ea typeface="Calibri" panose="020F0502020204030204" pitchFamily="34" charset="0"/>
                <a:cs typeface="Times New Roman"/>
              </a:rPr>
              <a:t>1898 </a:t>
            </a:r>
            <a:r>
              <a:rPr lang="nb-NO" sz="2400" dirty="0" err="1">
                <a:ea typeface="Calibri" panose="020F0502020204030204" pitchFamily="34" charset="0"/>
                <a:cs typeface="Times New Roman"/>
              </a:rPr>
              <a:t>ásahuvvo</a:t>
            </a:r>
            <a:r>
              <a:rPr lang="nb-NO" sz="2400" dirty="0">
                <a:ea typeface="Calibri" panose="020F0502020204030204" pitchFamily="34" charset="0"/>
                <a:cs typeface="Times New Roman"/>
              </a:rPr>
              <a:t> “Wexelsen-</a:t>
            </a:r>
            <a:r>
              <a:rPr lang="nb-NO" sz="2400" dirty="0" err="1">
                <a:ea typeface="Calibri" panose="020F0502020204030204" pitchFamily="34" charset="0"/>
                <a:cs typeface="Times New Roman"/>
              </a:rPr>
              <a:t>plakáhtta</a:t>
            </a:r>
            <a:r>
              <a:rPr lang="nb-NO" sz="2400" dirty="0">
                <a:ea typeface="Calibri" panose="020F0502020204030204" pitchFamily="34" charset="0"/>
                <a:cs typeface="Times New Roman"/>
              </a:rPr>
              <a:t>” mii </a:t>
            </a:r>
            <a:r>
              <a:rPr lang="nb-NO" sz="2400" dirty="0" err="1">
                <a:ea typeface="Calibri" panose="020F0502020204030204" pitchFamily="34" charset="0"/>
                <a:cs typeface="Times New Roman"/>
              </a:rPr>
              <a:t>mielddisbuktá</a:t>
            </a:r>
            <a:r>
              <a:rPr lang="nb-NO" sz="2400" dirty="0">
                <a:ea typeface="Calibri" panose="020F0502020204030204" pitchFamily="34" charset="0"/>
                <a:cs typeface="Times New Roman"/>
              </a:rPr>
              <a:t> </a:t>
            </a:r>
            <a:r>
              <a:rPr lang="nb-NO" sz="2400" dirty="0" err="1">
                <a:ea typeface="Calibri" panose="020F0502020204030204" pitchFamily="34" charset="0"/>
                <a:cs typeface="Times New Roman"/>
              </a:rPr>
              <a:t>measta</a:t>
            </a:r>
            <a:r>
              <a:rPr lang="nb-NO" sz="2400" dirty="0">
                <a:ea typeface="Calibri" panose="020F0502020204030204" pitchFamily="34" charset="0"/>
                <a:cs typeface="Times New Roman"/>
              </a:rPr>
              <a:t> </a:t>
            </a:r>
            <a:r>
              <a:rPr lang="nb-NO" sz="2400" dirty="0" err="1">
                <a:ea typeface="Calibri" panose="020F0502020204030204" pitchFamily="34" charset="0"/>
                <a:cs typeface="Times New Roman"/>
              </a:rPr>
              <a:t>ollásii</a:t>
            </a:r>
            <a:r>
              <a:rPr lang="nb-NO" sz="2400" dirty="0">
                <a:ea typeface="Calibri" panose="020F0502020204030204" pitchFamily="34" charset="0"/>
                <a:cs typeface="Times New Roman"/>
              </a:rPr>
              <a:t> </a:t>
            </a:r>
            <a:r>
              <a:rPr lang="nb-NO" sz="2400" dirty="0" err="1">
                <a:ea typeface="Calibri" panose="020F0502020204030204" pitchFamily="34" charset="0"/>
                <a:cs typeface="Times New Roman"/>
              </a:rPr>
              <a:t>gildosa</a:t>
            </a:r>
            <a:r>
              <a:rPr lang="nb-NO" sz="2400" dirty="0">
                <a:ea typeface="Calibri" panose="020F0502020204030204" pitchFamily="34" charset="0"/>
                <a:cs typeface="Times New Roman"/>
              </a:rPr>
              <a:t> </a:t>
            </a:r>
            <a:r>
              <a:rPr lang="nb-NO" sz="2400" dirty="0" err="1">
                <a:ea typeface="Calibri" panose="020F0502020204030204" pitchFamily="34" charset="0"/>
                <a:cs typeface="Times New Roman"/>
              </a:rPr>
              <a:t>geavahit</a:t>
            </a:r>
            <a:r>
              <a:rPr lang="nb-NO" sz="2400" dirty="0">
                <a:ea typeface="Calibri" panose="020F0502020204030204" pitchFamily="34" charset="0"/>
                <a:cs typeface="Times New Roman"/>
              </a:rPr>
              <a:t> </a:t>
            </a:r>
            <a:r>
              <a:rPr lang="nb-NO" sz="2400" dirty="0" err="1">
                <a:ea typeface="Calibri" panose="020F0502020204030204" pitchFamily="34" charset="0"/>
                <a:cs typeface="Times New Roman"/>
              </a:rPr>
              <a:t>sámegiela</a:t>
            </a:r>
            <a:r>
              <a:rPr lang="nb-NO" sz="2400" dirty="0">
                <a:ea typeface="Calibri" panose="020F0502020204030204" pitchFamily="34" charset="0"/>
                <a:cs typeface="Times New Roman"/>
              </a:rPr>
              <a:t> ja </a:t>
            </a:r>
            <a:r>
              <a:rPr lang="nb-NO" sz="2400" dirty="0" err="1">
                <a:ea typeface="Calibri" panose="020F0502020204030204" pitchFamily="34" charset="0"/>
                <a:cs typeface="Times New Roman"/>
              </a:rPr>
              <a:t>kvenagiela</a:t>
            </a:r>
            <a:r>
              <a:rPr lang="nb-NO" sz="2400" dirty="0">
                <a:ea typeface="Calibri" panose="020F0502020204030204" pitchFamily="34" charset="0"/>
                <a:cs typeface="Times New Roman"/>
              </a:rPr>
              <a:t> </a:t>
            </a:r>
            <a:r>
              <a:rPr lang="nb-NO" sz="2400" dirty="0" err="1">
                <a:ea typeface="Calibri" panose="020F0502020204030204" pitchFamily="34" charset="0"/>
                <a:cs typeface="Times New Roman"/>
              </a:rPr>
              <a:t>skuvllas</a:t>
            </a:r>
            <a:r>
              <a:rPr lang="nb-NO" sz="2400" dirty="0">
                <a:ea typeface="Calibri" panose="020F0502020204030204" pitchFamily="34" charset="0"/>
                <a:cs typeface="Times New Roman"/>
              </a:rPr>
              <a:t>.</a:t>
            </a:r>
          </a:p>
        </p:txBody>
      </p:sp>
      <p:sp>
        <p:nvSpPr>
          <p:cNvPr id="13" name="TekstSylinder 12">
            <a:extLst>
              <a:ext uri="{FF2B5EF4-FFF2-40B4-BE49-F238E27FC236}">
                <a16:creationId xmlns:a16="http://schemas.microsoft.com/office/drawing/2014/main" id="{181A9222-C706-410B-96E2-D9F67ADCBCA9}"/>
              </a:ext>
            </a:extLst>
          </p:cNvPr>
          <p:cNvSpPr txBox="1"/>
          <p:nvPr/>
        </p:nvSpPr>
        <p:spPr>
          <a:xfrm>
            <a:off x="5196929" y="6060454"/>
            <a:ext cx="1798140" cy="246221"/>
          </a:xfrm>
          <a:prstGeom prst="rect">
            <a:avLst/>
          </a:prstGeom>
          <a:noFill/>
        </p:spPr>
        <p:txBody>
          <a:bodyPr wrap="square" rtlCol="0">
            <a:spAutoFit/>
          </a:bodyPr>
          <a:lstStyle/>
          <a:p>
            <a:r>
              <a:rPr lang="nb-NO" sz="1000"/>
              <a:t>snl.no / samiskeveivisere.no</a:t>
            </a:r>
          </a:p>
        </p:txBody>
      </p:sp>
      <p:sp>
        <p:nvSpPr>
          <p:cNvPr id="14" name="TekstSylinder 13">
            <a:extLst>
              <a:ext uri="{FF2B5EF4-FFF2-40B4-BE49-F238E27FC236}">
                <a16:creationId xmlns:a16="http://schemas.microsoft.com/office/drawing/2014/main" id="{2E1A7FA0-AA55-43D7-AC8E-4F107C410280}"/>
              </a:ext>
            </a:extLst>
          </p:cNvPr>
          <p:cNvSpPr txBox="1"/>
          <p:nvPr/>
        </p:nvSpPr>
        <p:spPr>
          <a:xfrm>
            <a:off x="4287396" y="1631836"/>
            <a:ext cx="3221501" cy="2677656"/>
          </a:xfrm>
          <a:prstGeom prst="rect">
            <a:avLst/>
          </a:prstGeom>
          <a:noFill/>
        </p:spPr>
        <p:txBody>
          <a:bodyPr wrap="square" rtlCol="0">
            <a:spAutoFit/>
          </a:bodyPr>
          <a:lstStyle/>
          <a:p>
            <a:pPr algn="ctr"/>
            <a:r>
              <a:rPr lang="nb-NO" sz="2400" dirty="0">
                <a:ea typeface="Calibri" panose="020F0502020204030204" pitchFamily="34" charset="0"/>
                <a:cs typeface="Times New Roman" panose="02020603050405020304" pitchFamily="18" charset="0"/>
              </a:rPr>
              <a:t>Wexelsen-</a:t>
            </a:r>
            <a:r>
              <a:rPr lang="nb-NO" sz="2400" dirty="0" err="1">
                <a:ea typeface="Calibri" panose="020F0502020204030204" pitchFamily="34" charset="0"/>
                <a:cs typeface="Times New Roman" panose="02020603050405020304" pitchFamily="18" charset="0"/>
              </a:rPr>
              <a:t>plakáhtta</a:t>
            </a:r>
            <a:r>
              <a:rPr lang="nb-NO" sz="2400" dirty="0">
                <a:ea typeface="Calibri" panose="020F0502020204030204" pitchFamily="34" charset="0"/>
                <a:cs typeface="Times New Roman" panose="02020603050405020304" pitchFamily="18" charset="0"/>
              </a:rPr>
              <a:t> </a:t>
            </a:r>
            <a:r>
              <a:rPr lang="nb-NO" sz="2400" dirty="0" err="1">
                <a:ea typeface="Calibri" panose="020F0502020204030204" pitchFamily="34" charset="0"/>
                <a:cs typeface="Times New Roman" panose="02020603050405020304" pitchFamily="18" charset="0"/>
              </a:rPr>
              <a:t>heaittihuvvo</a:t>
            </a:r>
            <a:r>
              <a:rPr lang="nb-NO" sz="2400" dirty="0">
                <a:ea typeface="Calibri" panose="020F0502020204030204" pitchFamily="34" charset="0"/>
                <a:cs typeface="Times New Roman" panose="02020603050405020304" pitchFamily="18" charset="0"/>
              </a:rPr>
              <a:t> 1959. 1967 </a:t>
            </a:r>
            <a:r>
              <a:rPr lang="nb-NO" sz="2400" dirty="0" err="1">
                <a:ea typeface="Calibri" panose="020F0502020204030204" pitchFamily="34" charset="0"/>
                <a:cs typeface="Times New Roman" panose="02020603050405020304" pitchFamily="18" charset="0"/>
              </a:rPr>
              <a:t>oahpahuvvui</a:t>
            </a:r>
            <a:r>
              <a:rPr lang="nb-NO" sz="2400" dirty="0">
                <a:ea typeface="Calibri" panose="020F0502020204030204" pitchFamily="34" charset="0"/>
                <a:cs typeface="Times New Roman" panose="02020603050405020304" pitchFamily="18" charset="0"/>
              </a:rPr>
              <a:t> </a:t>
            </a:r>
            <a:r>
              <a:rPr lang="nb-NO" sz="2400" dirty="0" err="1">
                <a:ea typeface="Calibri" panose="020F0502020204030204" pitchFamily="34" charset="0"/>
                <a:cs typeface="Times New Roman" panose="02020603050405020304" pitchFamily="18" charset="0"/>
              </a:rPr>
              <a:t>vuosttaš</a:t>
            </a:r>
            <a:r>
              <a:rPr lang="nb-NO" sz="2400" dirty="0">
                <a:ea typeface="Calibri" panose="020F0502020204030204" pitchFamily="34" charset="0"/>
                <a:cs typeface="Times New Roman" panose="02020603050405020304" pitchFamily="18" charset="0"/>
              </a:rPr>
              <a:t> </a:t>
            </a:r>
            <a:r>
              <a:rPr lang="nb-NO" sz="2400" dirty="0" err="1">
                <a:ea typeface="Calibri" panose="020F0502020204030204" pitchFamily="34" charset="0"/>
                <a:cs typeface="Times New Roman" panose="02020603050405020304" pitchFamily="18" charset="0"/>
              </a:rPr>
              <a:t>geardde</a:t>
            </a:r>
            <a:r>
              <a:rPr lang="nb-NO" sz="2400" dirty="0">
                <a:ea typeface="Calibri" panose="020F0502020204030204" pitchFamily="34" charset="0"/>
                <a:cs typeface="Times New Roman" panose="02020603050405020304" pitchFamily="18" charset="0"/>
              </a:rPr>
              <a:t> </a:t>
            </a:r>
            <a:r>
              <a:rPr lang="nb-NO" sz="2400" dirty="0" err="1">
                <a:ea typeface="Calibri" panose="020F0502020204030204" pitchFamily="34" charset="0"/>
                <a:cs typeface="Times New Roman" panose="02020603050405020304" pitchFamily="18" charset="0"/>
              </a:rPr>
              <a:t>lagabui</a:t>
            </a:r>
            <a:r>
              <a:rPr lang="nb-NO" sz="2400" dirty="0">
                <a:ea typeface="Calibri" panose="020F0502020204030204" pitchFamily="34" charset="0"/>
                <a:cs typeface="Times New Roman" panose="02020603050405020304" pitchFamily="18" charset="0"/>
              </a:rPr>
              <a:t> </a:t>
            </a:r>
            <a:r>
              <a:rPr lang="nb-NO" sz="2400" dirty="0" err="1">
                <a:ea typeface="Calibri" panose="020F0502020204030204" pitchFamily="34" charset="0"/>
                <a:cs typeface="Times New Roman" panose="02020603050405020304" pitchFamily="18" charset="0"/>
              </a:rPr>
              <a:t>čuođi</a:t>
            </a:r>
            <a:r>
              <a:rPr lang="nb-NO" sz="2400" dirty="0">
                <a:ea typeface="Calibri" panose="020F0502020204030204" pitchFamily="34" charset="0"/>
                <a:cs typeface="Times New Roman" panose="02020603050405020304" pitchFamily="18" charset="0"/>
              </a:rPr>
              <a:t> </a:t>
            </a:r>
            <a:r>
              <a:rPr lang="nb-NO" sz="2400" dirty="0" err="1">
                <a:ea typeface="Calibri" panose="020F0502020204030204" pitchFamily="34" charset="0"/>
                <a:cs typeface="Times New Roman" panose="02020603050405020304" pitchFamily="18" charset="0"/>
              </a:rPr>
              <a:t>jahkái</a:t>
            </a:r>
            <a:r>
              <a:rPr lang="nb-NO" sz="2400" dirty="0">
                <a:ea typeface="Calibri" panose="020F0502020204030204" pitchFamily="34" charset="0"/>
                <a:cs typeface="Times New Roman" panose="02020603050405020304" pitchFamily="18" charset="0"/>
              </a:rPr>
              <a:t> </a:t>
            </a:r>
            <a:r>
              <a:rPr lang="nb-NO" sz="2400" dirty="0" err="1">
                <a:ea typeface="Calibri" panose="020F0502020204030204" pitchFamily="34" charset="0"/>
                <a:cs typeface="Times New Roman" panose="02020603050405020304" pitchFamily="18" charset="0"/>
              </a:rPr>
              <a:t>sámegiella</a:t>
            </a:r>
            <a:r>
              <a:rPr lang="nb-NO" sz="2400" dirty="0">
                <a:ea typeface="Calibri" panose="020F0502020204030204" pitchFamily="34" charset="0"/>
                <a:cs typeface="Times New Roman" panose="02020603050405020304" pitchFamily="18" charset="0"/>
              </a:rPr>
              <a:t> </a:t>
            </a:r>
            <a:r>
              <a:rPr lang="nb-NO" sz="2400" dirty="0" err="1">
                <a:ea typeface="Calibri" panose="020F0502020204030204" pitchFamily="34" charset="0"/>
                <a:cs typeface="Times New Roman" panose="02020603050405020304" pitchFamily="18" charset="0"/>
              </a:rPr>
              <a:t>vuosttašgiellan</a:t>
            </a:r>
            <a:r>
              <a:rPr lang="nb-NO" sz="2400" dirty="0">
                <a:ea typeface="Calibri" panose="020F0502020204030204" pitchFamily="34" charset="0"/>
                <a:cs typeface="Times New Roman" panose="02020603050405020304" pitchFamily="18" charset="0"/>
              </a:rPr>
              <a:t>.</a:t>
            </a:r>
            <a:endParaRPr lang="nb-NO" sz="2400" dirty="0"/>
          </a:p>
        </p:txBody>
      </p:sp>
      <p:sp>
        <p:nvSpPr>
          <p:cNvPr id="2" name="TekstSylinder 1">
            <a:extLst>
              <a:ext uri="{FF2B5EF4-FFF2-40B4-BE49-F238E27FC236}">
                <a16:creationId xmlns:a16="http://schemas.microsoft.com/office/drawing/2014/main" id="{06E3F22C-4990-4205-B85E-19DBE7D79E66}"/>
              </a:ext>
            </a:extLst>
          </p:cNvPr>
          <p:cNvSpPr txBox="1"/>
          <p:nvPr/>
        </p:nvSpPr>
        <p:spPr>
          <a:xfrm>
            <a:off x="1127505" y="5226164"/>
            <a:ext cx="9541281" cy="461665"/>
          </a:xfrm>
          <a:prstGeom prst="rect">
            <a:avLst/>
          </a:prstGeom>
          <a:noFill/>
        </p:spPr>
        <p:txBody>
          <a:bodyPr wrap="square" rtlCol="0">
            <a:spAutoFit/>
          </a:bodyPr>
          <a:lstStyle/>
          <a:p>
            <a:pPr algn="ctr"/>
            <a:r>
              <a:rPr lang="nb-NO" sz="2400" b="1" dirty="0" err="1"/>
              <a:t>Movt</a:t>
            </a:r>
            <a:r>
              <a:rPr lang="nb-NO" sz="2400" b="1" dirty="0"/>
              <a:t> lea </a:t>
            </a:r>
            <a:r>
              <a:rPr lang="nb-NO" sz="2400" b="1" dirty="0" err="1"/>
              <a:t>dás</a:t>
            </a:r>
            <a:r>
              <a:rPr lang="nb-NO" sz="2400" b="1" dirty="0"/>
              <a:t> </a:t>
            </a:r>
            <a:r>
              <a:rPr lang="nb-NO" sz="2400" b="1" dirty="0" err="1"/>
              <a:t>oktavuohta</a:t>
            </a:r>
            <a:r>
              <a:rPr lang="nb-NO" sz="2400" b="1" dirty="0"/>
              <a:t> </a:t>
            </a:r>
            <a:r>
              <a:rPr lang="nb-NO" sz="2400" b="1" dirty="0" err="1"/>
              <a:t>dasa</a:t>
            </a:r>
            <a:r>
              <a:rPr lang="nb-NO" sz="2400" b="1" dirty="0"/>
              <a:t> </a:t>
            </a:r>
            <a:r>
              <a:rPr lang="nb-NO" sz="2400" b="1" dirty="0" err="1"/>
              <a:t>movt</a:t>
            </a:r>
            <a:r>
              <a:rPr lang="nb-NO" sz="2400" b="1" dirty="0"/>
              <a:t> </a:t>
            </a:r>
            <a:r>
              <a:rPr lang="nb-NO" sz="2400" b="1" dirty="0" err="1"/>
              <a:t>sámegiella</a:t>
            </a:r>
            <a:r>
              <a:rPr lang="nb-NO" sz="2400" b="1" dirty="0"/>
              <a:t> lea </a:t>
            </a:r>
            <a:r>
              <a:rPr lang="nb-NO" sz="2400" b="1" dirty="0" err="1"/>
              <a:t>Norggas</a:t>
            </a:r>
            <a:r>
              <a:rPr lang="nb-NO" sz="2400" b="1" dirty="0"/>
              <a:t> </a:t>
            </a:r>
            <a:r>
              <a:rPr lang="nb-NO" sz="2400" b="1" dirty="0" err="1"/>
              <a:t>dál</a:t>
            </a:r>
            <a:r>
              <a:rPr lang="nb-NO" sz="2400" b="1" dirty="0"/>
              <a:t>?</a:t>
            </a:r>
          </a:p>
        </p:txBody>
      </p:sp>
      <p:sp>
        <p:nvSpPr>
          <p:cNvPr id="16" name="Tittel 5">
            <a:extLst>
              <a:ext uri="{FF2B5EF4-FFF2-40B4-BE49-F238E27FC236}">
                <a16:creationId xmlns:a16="http://schemas.microsoft.com/office/drawing/2014/main" id="{79C792E5-43DF-3512-E351-68A3D31F08B4}"/>
              </a:ext>
            </a:extLst>
          </p:cNvPr>
          <p:cNvSpPr txBox="1">
            <a:spLocks/>
          </p:cNvSpPr>
          <p:nvPr/>
        </p:nvSpPr>
        <p:spPr>
          <a:xfrm>
            <a:off x="4516076" y="367360"/>
            <a:ext cx="2764140"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dirty="0">
                <a:latin typeface="+mj-lt"/>
              </a:rPr>
              <a:t>FÁKTÁDIEĐUT</a:t>
            </a:r>
          </a:p>
        </p:txBody>
      </p:sp>
      <p:sp>
        <p:nvSpPr>
          <p:cNvPr id="9" name="TekstSylinder 8">
            <a:extLst>
              <a:ext uri="{FF2B5EF4-FFF2-40B4-BE49-F238E27FC236}">
                <a16:creationId xmlns:a16="http://schemas.microsoft.com/office/drawing/2014/main" id="{CC0258A2-7816-48FC-A718-E4AD29101C7D}"/>
              </a:ext>
            </a:extLst>
          </p:cNvPr>
          <p:cNvSpPr txBox="1"/>
          <p:nvPr/>
        </p:nvSpPr>
        <p:spPr>
          <a:xfrm>
            <a:off x="7984825" y="1631836"/>
            <a:ext cx="3467931" cy="3224985"/>
          </a:xfrm>
          <a:prstGeom prst="rect">
            <a:avLst/>
          </a:prstGeom>
          <a:noFill/>
        </p:spPr>
        <p:txBody>
          <a:bodyPr wrap="square" rtlCol="0">
            <a:spAutoFit/>
          </a:bodyPr>
          <a:lstStyle/>
          <a:p>
            <a:pPr algn="ctr">
              <a:lnSpc>
                <a:spcPct val="107000"/>
              </a:lnSpc>
              <a:spcAft>
                <a:spcPts val="800"/>
              </a:spcAft>
            </a:pPr>
            <a:r>
              <a:rPr lang="nb-NO" sz="2400" dirty="0">
                <a:ea typeface="Calibri" panose="020F0502020204030204" pitchFamily="34" charset="0"/>
                <a:cs typeface="Times New Roman" panose="02020603050405020304" pitchFamily="18" charset="0"/>
              </a:rPr>
              <a:t>1992 </a:t>
            </a:r>
            <a:r>
              <a:rPr lang="nb-NO" sz="2400" dirty="0" err="1">
                <a:ea typeface="Calibri" panose="020F0502020204030204" pitchFamily="34" charset="0"/>
                <a:cs typeface="Times New Roman" panose="02020603050405020304" pitchFamily="18" charset="0"/>
              </a:rPr>
              <a:t>doaibmagoahtá</a:t>
            </a:r>
            <a:r>
              <a:rPr lang="nb-NO" sz="2400" dirty="0">
                <a:ea typeface="Calibri" panose="020F0502020204030204" pitchFamily="34" charset="0"/>
                <a:cs typeface="Times New Roman" panose="02020603050405020304" pitchFamily="18" charset="0"/>
              </a:rPr>
              <a:t> </a:t>
            </a:r>
            <a:r>
              <a:rPr lang="nb-NO" sz="2400" dirty="0" err="1">
                <a:ea typeface="Calibri" panose="020F0502020204030204" pitchFamily="34" charset="0"/>
                <a:cs typeface="Times New Roman" panose="02020603050405020304" pitchFamily="18" charset="0"/>
              </a:rPr>
              <a:t>sámi</a:t>
            </a:r>
            <a:r>
              <a:rPr lang="nb-NO" sz="2400" dirty="0">
                <a:ea typeface="Calibri" panose="020F0502020204030204" pitchFamily="34" charset="0"/>
                <a:cs typeface="Times New Roman" panose="02020603050405020304" pitchFamily="18" charset="0"/>
              </a:rPr>
              <a:t> </a:t>
            </a:r>
            <a:r>
              <a:rPr lang="nb-NO" sz="2400" dirty="0" err="1">
                <a:ea typeface="Calibri" panose="020F0502020204030204" pitchFamily="34" charset="0"/>
                <a:cs typeface="Times New Roman" panose="02020603050405020304" pitchFamily="18" charset="0"/>
              </a:rPr>
              <a:t>giellaláhka</a:t>
            </a:r>
            <a:r>
              <a:rPr lang="nb-NO" sz="2400" dirty="0">
                <a:ea typeface="Calibri" panose="020F0502020204030204" pitchFamily="34" charset="0"/>
                <a:cs typeface="Times New Roman" panose="02020603050405020304" pitchFamily="18" charset="0"/>
              </a:rPr>
              <a:t>. </a:t>
            </a:r>
            <a:r>
              <a:rPr lang="nb-NO" sz="2400" dirty="0" err="1">
                <a:ea typeface="Calibri" panose="020F0502020204030204" pitchFamily="34" charset="0"/>
                <a:cs typeface="Times New Roman" panose="02020603050405020304" pitchFamily="18" charset="0"/>
              </a:rPr>
              <a:t>Dat</a:t>
            </a:r>
            <a:r>
              <a:rPr lang="nb-NO" sz="2400" dirty="0">
                <a:ea typeface="Calibri" panose="020F0502020204030204" pitchFamily="34" charset="0"/>
                <a:cs typeface="Times New Roman" panose="02020603050405020304" pitchFamily="18" charset="0"/>
              </a:rPr>
              <a:t> </a:t>
            </a:r>
            <a:r>
              <a:rPr lang="nb-NO" sz="2400" dirty="0" err="1">
                <a:ea typeface="Calibri" panose="020F0502020204030204" pitchFamily="34" charset="0"/>
                <a:cs typeface="Times New Roman" panose="02020603050405020304" pitchFamily="18" charset="0"/>
              </a:rPr>
              <a:t>mielddisbuktá</a:t>
            </a:r>
            <a:r>
              <a:rPr lang="nb-NO" sz="2400" dirty="0">
                <a:ea typeface="Calibri" panose="020F0502020204030204" pitchFamily="34" charset="0"/>
                <a:cs typeface="Times New Roman" panose="02020603050405020304" pitchFamily="18" charset="0"/>
              </a:rPr>
              <a:t> </a:t>
            </a:r>
            <a:r>
              <a:rPr lang="nb-NO" sz="2400" dirty="0" err="1">
                <a:ea typeface="Calibri" panose="020F0502020204030204" pitchFamily="34" charset="0"/>
                <a:cs typeface="Times New Roman" panose="02020603050405020304" pitchFamily="18" charset="0"/>
              </a:rPr>
              <a:t>ahte</a:t>
            </a:r>
            <a:r>
              <a:rPr lang="nb-NO" sz="2400" dirty="0">
                <a:ea typeface="Calibri" panose="020F0502020204030204" pitchFamily="34" charset="0"/>
                <a:cs typeface="Times New Roman" panose="02020603050405020304" pitchFamily="18" charset="0"/>
              </a:rPr>
              <a:t> lea </a:t>
            </a:r>
            <a:r>
              <a:rPr lang="nb-NO" sz="2400" dirty="0" err="1">
                <a:ea typeface="Calibri" panose="020F0502020204030204" pitchFamily="34" charset="0"/>
                <a:cs typeface="Times New Roman" panose="02020603050405020304" pitchFamily="18" charset="0"/>
              </a:rPr>
              <a:t>riekti</a:t>
            </a:r>
            <a:r>
              <a:rPr lang="nb-NO" sz="2400" dirty="0">
                <a:ea typeface="Calibri" panose="020F0502020204030204" pitchFamily="34" charset="0"/>
                <a:cs typeface="Times New Roman" panose="02020603050405020304" pitchFamily="18" charset="0"/>
              </a:rPr>
              <a:t> </a:t>
            </a:r>
            <a:r>
              <a:rPr lang="nb-NO" sz="2400" dirty="0" err="1">
                <a:ea typeface="Calibri" panose="020F0502020204030204" pitchFamily="34" charset="0"/>
                <a:cs typeface="Times New Roman" panose="02020603050405020304" pitchFamily="18" charset="0"/>
              </a:rPr>
              <a:t>beassat</a:t>
            </a:r>
            <a:r>
              <a:rPr lang="nb-NO" sz="2400" dirty="0">
                <a:ea typeface="Calibri" panose="020F0502020204030204" pitchFamily="34" charset="0"/>
                <a:cs typeface="Times New Roman" panose="02020603050405020304" pitchFamily="18" charset="0"/>
              </a:rPr>
              <a:t> </a:t>
            </a:r>
            <a:r>
              <a:rPr lang="nb-NO" sz="2400" dirty="0" err="1">
                <a:ea typeface="Calibri" panose="020F0502020204030204" pitchFamily="34" charset="0"/>
                <a:cs typeface="Times New Roman" panose="02020603050405020304" pitchFamily="18" charset="0"/>
              </a:rPr>
              <a:t>gulahallat</a:t>
            </a:r>
            <a:r>
              <a:rPr lang="nb-NO" sz="2400" dirty="0">
                <a:ea typeface="Calibri" panose="020F0502020204030204" pitchFamily="34" charset="0"/>
                <a:cs typeface="Times New Roman" panose="02020603050405020304" pitchFamily="18" charset="0"/>
              </a:rPr>
              <a:t> </a:t>
            </a:r>
            <a:r>
              <a:rPr lang="nb-NO" sz="2400" dirty="0" err="1">
                <a:ea typeface="Calibri" panose="020F0502020204030204" pitchFamily="34" charset="0"/>
                <a:cs typeface="Times New Roman" panose="02020603050405020304" pitchFamily="18" charset="0"/>
              </a:rPr>
              <a:t>sámegillii</a:t>
            </a:r>
            <a:r>
              <a:rPr lang="nb-NO" sz="2400" dirty="0">
                <a:ea typeface="Calibri" panose="020F0502020204030204" pitchFamily="34" charset="0"/>
                <a:cs typeface="Times New Roman" panose="02020603050405020304" pitchFamily="18" charset="0"/>
              </a:rPr>
              <a:t> </a:t>
            </a:r>
            <a:r>
              <a:rPr lang="nb-NO" sz="2400" dirty="0" err="1">
                <a:ea typeface="Calibri" panose="020F0502020204030204" pitchFamily="34" charset="0"/>
                <a:cs typeface="Times New Roman" panose="02020603050405020304" pitchFamily="18" charset="0"/>
              </a:rPr>
              <a:t>báikkálaš</a:t>
            </a:r>
            <a:r>
              <a:rPr lang="nb-NO" sz="2400" dirty="0">
                <a:ea typeface="Calibri" panose="020F0502020204030204" pitchFamily="34" charset="0"/>
                <a:cs typeface="Times New Roman" panose="02020603050405020304" pitchFamily="18" charset="0"/>
              </a:rPr>
              <a:t> </a:t>
            </a:r>
            <a:r>
              <a:rPr lang="nb-NO" sz="2400" dirty="0" err="1">
                <a:ea typeface="Calibri" panose="020F0502020204030204" pitchFamily="34" charset="0"/>
                <a:cs typeface="Times New Roman" panose="02020603050405020304" pitchFamily="18" charset="0"/>
              </a:rPr>
              <a:t>almmolaš</a:t>
            </a:r>
            <a:r>
              <a:rPr lang="nb-NO" sz="2400" dirty="0">
                <a:ea typeface="Calibri" panose="020F0502020204030204" pitchFamily="34" charset="0"/>
                <a:cs typeface="Times New Roman" panose="02020603050405020304" pitchFamily="18" charset="0"/>
              </a:rPr>
              <a:t> </a:t>
            </a:r>
            <a:r>
              <a:rPr lang="nb-NO" sz="2400" dirty="0" err="1">
                <a:ea typeface="Calibri" panose="020F0502020204030204" pitchFamily="34" charset="0"/>
                <a:cs typeface="Times New Roman" panose="02020603050405020304" pitchFamily="18" charset="0"/>
              </a:rPr>
              <a:t>orgánaiguin</a:t>
            </a:r>
            <a:r>
              <a:rPr lang="nb-NO" sz="2400" dirty="0">
                <a:ea typeface="Calibri" panose="020F0502020204030204" pitchFamily="34" charset="0"/>
                <a:cs typeface="Times New Roman" panose="02020603050405020304" pitchFamily="18" charset="0"/>
              </a:rPr>
              <a:t>, </a:t>
            </a:r>
            <a:r>
              <a:rPr lang="nb-NO" sz="2400" dirty="0" err="1">
                <a:ea typeface="Calibri" panose="020F0502020204030204" pitchFamily="34" charset="0"/>
                <a:cs typeface="Times New Roman" panose="02020603050405020304" pitchFamily="18" charset="0"/>
              </a:rPr>
              <a:t>muhtin</a:t>
            </a:r>
            <a:r>
              <a:rPr lang="nb-NO" sz="2400" dirty="0">
                <a:ea typeface="Calibri" panose="020F0502020204030204" pitchFamily="34" charset="0"/>
                <a:cs typeface="Times New Roman" panose="02020603050405020304" pitchFamily="18" charset="0"/>
              </a:rPr>
              <a:t> </a:t>
            </a:r>
            <a:r>
              <a:rPr lang="nb-NO" sz="2400" dirty="0" err="1">
                <a:ea typeface="Calibri" panose="020F0502020204030204" pitchFamily="34" charset="0"/>
                <a:cs typeface="Times New Roman" panose="02020603050405020304" pitchFamily="18" charset="0"/>
              </a:rPr>
              <a:t>guovlluin</a:t>
            </a:r>
            <a:r>
              <a:rPr lang="nb-NO" sz="2400" dirty="0">
                <a:ea typeface="Calibri" panose="020F0502020204030204" pitchFamily="34" charset="0"/>
                <a:cs typeface="Times New Roman" panose="02020603050405020304" pitchFamily="18" charset="0"/>
              </a:rPr>
              <a:t> </a:t>
            </a:r>
            <a:r>
              <a:rPr lang="nb-NO" sz="2400" dirty="0" err="1">
                <a:ea typeface="Calibri" panose="020F0502020204030204" pitchFamily="34" charset="0"/>
                <a:cs typeface="Times New Roman" panose="02020603050405020304" pitchFamily="18" charset="0"/>
              </a:rPr>
              <a:t>Norggas</a:t>
            </a:r>
            <a:r>
              <a:rPr lang="nb-NO" sz="2400" dirty="0">
                <a:ea typeface="Calibri" panose="020F0502020204030204" pitchFamily="34" charset="0"/>
                <a:cs typeface="Times New Roman" panose="02020603050405020304" pitchFamily="18" charset="0"/>
              </a:rPr>
              <a:t>.</a:t>
            </a:r>
          </a:p>
        </p:txBody>
      </p:sp>
      <p:sp>
        <p:nvSpPr>
          <p:cNvPr id="15" name="Rektangel 14">
            <a:extLst>
              <a:ext uri="{FF2B5EF4-FFF2-40B4-BE49-F238E27FC236}">
                <a16:creationId xmlns:a16="http://schemas.microsoft.com/office/drawing/2014/main" id="{080379E5-C3A1-FC56-9CCD-7C59059616FD}"/>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dirty="0" err="1">
                <a:solidFill>
                  <a:schemeClr val="tx2"/>
                </a:solidFill>
                <a:latin typeface="Arial" panose="020B0604020202020204" pitchFamily="34" charset="0"/>
                <a:cs typeface="Arial" panose="020B0604020202020204" pitchFamily="34" charset="0"/>
              </a:rPr>
              <a:t>Rasisma</a:t>
            </a:r>
            <a:r>
              <a:rPr lang="nb-NO" sz="1600" b="1" dirty="0">
                <a:solidFill>
                  <a:schemeClr val="tx2"/>
                </a:solidFill>
                <a:latin typeface="Arial" panose="020B0604020202020204" pitchFamily="34" charset="0"/>
                <a:cs typeface="Arial" panose="020B0604020202020204" pitchFamily="34" charset="0"/>
              </a:rPr>
              <a:t> ja </a:t>
            </a:r>
            <a:r>
              <a:rPr lang="nb-NO" sz="1600" b="1" dirty="0" err="1">
                <a:solidFill>
                  <a:schemeClr val="tx2"/>
                </a:solidFill>
                <a:latin typeface="Arial" panose="020B0604020202020204" pitchFamily="34" charset="0"/>
                <a:cs typeface="Arial" panose="020B0604020202020204" pitchFamily="34" charset="0"/>
              </a:rPr>
              <a:t>vealaheapmi</a:t>
            </a:r>
            <a:endParaRPr lang="nb-NO" sz="1600" b="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37318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tel 1">
            <a:extLst>
              <a:ext uri="{FF2B5EF4-FFF2-40B4-BE49-F238E27FC236}">
                <a16:creationId xmlns:a16="http://schemas.microsoft.com/office/drawing/2014/main" id="{2D5B2938-48F7-1A43-8B6B-AF380FB21B25}"/>
              </a:ext>
            </a:extLst>
          </p:cNvPr>
          <p:cNvSpPr txBox="1">
            <a:spLocks/>
          </p:cNvSpPr>
          <p:nvPr/>
        </p:nvSpPr>
        <p:spPr>
          <a:xfrm>
            <a:off x="3380619" y="2089214"/>
            <a:ext cx="5430755" cy="7909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b="0" dirty="0" err="1">
                <a:solidFill>
                  <a:schemeClr val="tx1"/>
                </a:solidFill>
                <a:latin typeface="+mn-lt"/>
              </a:rPr>
              <a:t>Boazoealáhusa</a:t>
            </a:r>
            <a:r>
              <a:rPr lang="nb-NO" sz="2800" b="0" dirty="0">
                <a:solidFill>
                  <a:schemeClr val="tx1"/>
                </a:solidFill>
                <a:latin typeface="+mn-lt"/>
              </a:rPr>
              <a:t> </a:t>
            </a:r>
            <a:r>
              <a:rPr lang="nb-NO" sz="2800" b="0" dirty="0" err="1">
                <a:solidFill>
                  <a:schemeClr val="tx1"/>
                </a:solidFill>
                <a:latin typeface="+mn-lt"/>
              </a:rPr>
              <a:t>birra</a:t>
            </a:r>
            <a:r>
              <a:rPr lang="nb-NO" sz="2800" b="0" dirty="0">
                <a:solidFill>
                  <a:schemeClr val="tx1"/>
                </a:solidFill>
                <a:latin typeface="+mn-lt"/>
              </a:rPr>
              <a:t> </a:t>
            </a:r>
            <a:r>
              <a:rPr lang="nb-NO" sz="2800" b="0" dirty="0" err="1">
                <a:solidFill>
                  <a:schemeClr val="tx1"/>
                </a:solidFill>
                <a:latin typeface="+mn-lt"/>
              </a:rPr>
              <a:t>digaštallet</a:t>
            </a:r>
            <a:r>
              <a:rPr lang="nb-NO" sz="2800" b="0" dirty="0">
                <a:solidFill>
                  <a:schemeClr val="tx1"/>
                </a:solidFill>
                <a:latin typeface="+mn-lt"/>
              </a:rPr>
              <a:t> </a:t>
            </a:r>
            <a:r>
              <a:rPr lang="nb-NO" sz="2800" b="0" dirty="0" err="1">
                <a:solidFill>
                  <a:schemeClr val="tx1"/>
                </a:solidFill>
                <a:latin typeface="+mn-lt"/>
              </a:rPr>
              <a:t>sosiálamediain</a:t>
            </a:r>
            <a:r>
              <a:rPr lang="nb-NO" sz="2800" b="0" dirty="0">
                <a:solidFill>
                  <a:schemeClr val="tx1"/>
                </a:solidFill>
                <a:latin typeface="+mn-lt"/>
              </a:rPr>
              <a:t>. </a:t>
            </a:r>
            <a:r>
              <a:rPr lang="nb-NO" sz="2800" b="0" dirty="0" err="1">
                <a:solidFill>
                  <a:schemeClr val="tx1"/>
                </a:solidFill>
                <a:latin typeface="+mn-lt"/>
              </a:rPr>
              <a:t>Kommentárasajiin</a:t>
            </a:r>
            <a:r>
              <a:rPr lang="nb-NO" sz="2800" b="0" dirty="0">
                <a:solidFill>
                  <a:schemeClr val="tx1"/>
                </a:solidFill>
                <a:latin typeface="+mn-lt"/>
              </a:rPr>
              <a:t> </a:t>
            </a:r>
            <a:r>
              <a:rPr lang="nb-NO" sz="2800" b="0" dirty="0" err="1">
                <a:solidFill>
                  <a:schemeClr val="tx1"/>
                </a:solidFill>
                <a:latin typeface="+mn-lt"/>
              </a:rPr>
              <a:t>logat</a:t>
            </a:r>
            <a:r>
              <a:rPr lang="nb-NO" sz="2800" b="0" dirty="0">
                <a:solidFill>
                  <a:schemeClr val="tx1"/>
                </a:solidFill>
                <a:latin typeface="+mn-lt"/>
              </a:rPr>
              <a:t> </a:t>
            </a:r>
            <a:r>
              <a:rPr lang="nb-NO" sz="2800" b="0" dirty="0" err="1">
                <a:solidFill>
                  <a:schemeClr val="tx1"/>
                </a:solidFill>
                <a:latin typeface="+mn-lt"/>
              </a:rPr>
              <a:t>dan</a:t>
            </a:r>
            <a:r>
              <a:rPr lang="nb-NO" sz="2800" b="0" dirty="0">
                <a:solidFill>
                  <a:schemeClr val="tx1"/>
                </a:solidFill>
                <a:latin typeface="+mn-lt"/>
              </a:rPr>
              <a:t> </a:t>
            </a:r>
            <a:r>
              <a:rPr lang="nb-NO" sz="2800" b="0" dirty="0" err="1">
                <a:solidFill>
                  <a:schemeClr val="tx1"/>
                </a:solidFill>
                <a:latin typeface="+mn-lt"/>
              </a:rPr>
              <a:t>birra</a:t>
            </a:r>
            <a:r>
              <a:rPr lang="nb-NO" sz="2800" b="0" dirty="0">
                <a:solidFill>
                  <a:schemeClr val="tx1"/>
                </a:solidFill>
                <a:latin typeface="+mn-lt"/>
              </a:rPr>
              <a:t> </a:t>
            </a:r>
            <a:r>
              <a:rPr lang="nb-NO" sz="2800" b="0" dirty="0" err="1">
                <a:solidFill>
                  <a:schemeClr val="tx1"/>
                </a:solidFill>
                <a:latin typeface="+mn-lt"/>
              </a:rPr>
              <a:t>ahte</a:t>
            </a:r>
            <a:r>
              <a:rPr lang="nb-NO" sz="2800" b="0" dirty="0">
                <a:solidFill>
                  <a:schemeClr val="tx1"/>
                </a:solidFill>
                <a:latin typeface="+mn-lt"/>
              </a:rPr>
              <a:t> </a:t>
            </a:r>
            <a:r>
              <a:rPr lang="nb-NO" sz="2800" b="0" dirty="0" err="1">
                <a:solidFill>
                  <a:schemeClr val="tx1"/>
                </a:solidFill>
                <a:latin typeface="+mn-lt"/>
              </a:rPr>
              <a:t>sápmelaččat</a:t>
            </a:r>
            <a:r>
              <a:rPr lang="nb-NO" sz="2800" b="0" dirty="0">
                <a:solidFill>
                  <a:schemeClr val="tx1"/>
                </a:solidFill>
                <a:latin typeface="+mn-lt"/>
              </a:rPr>
              <a:t> </a:t>
            </a:r>
            <a:r>
              <a:rPr lang="nb-NO" sz="2800" b="0" dirty="0" err="1">
                <a:solidFill>
                  <a:schemeClr val="tx1"/>
                </a:solidFill>
                <a:latin typeface="+mn-lt"/>
              </a:rPr>
              <a:t>váidalit</a:t>
            </a:r>
            <a:r>
              <a:rPr lang="nb-NO" sz="2800" b="0" dirty="0">
                <a:solidFill>
                  <a:schemeClr val="tx1"/>
                </a:solidFill>
                <a:latin typeface="+mn-lt"/>
              </a:rPr>
              <a:t> </a:t>
            </a:r>
            <a:r>
              <a:rPr lang="nb-NO" sz="2800" b="0" dirty="0" err="1">
                <a:solidFill>
                  <a:schemeClr val="tx1"/>
                </a:solidFill>
                <a:latin typeface="+mn-lt"/>
              </a:rPr>
              <a:t>badjelmeare</a:t>
            </a:r>
            <a:r>
              <a:rPr lang="nb-NO" sz="2800" b="0" dirty="0">
                <a:solidFill>
                  <a:schemeClr val="tx1"/>
                </a:solidFill>
                <a:latin typeface="+mn-lt"/>
              </a:rPr>
              <a:t>.</a:t>
            </a:r>
          </a:p>
        </p:txBody>
      </p:sp>
      <p:sp>
        <p:nvSpPr>
          <p:cNvPr id="7" name="Tittel 5">
            <a:extLst>
              <a:ext uri="{FF2B5EF4-FFF2-40B4-BE49-F238E27FC236}">
                <a16:creationId xmlns:a16="http://schemas.microsoft.com/office/drawing/2014/main" id="{2A949C6E-5388-E451-F05B-1CF228B6E4CA}"/>
              </a:ext>
            </a:extLst>
          </p:cNvPr>
          <p:cNvSpPr txBox="1">
            <a:spLocks/>
          </p:cNvSpPr>
          <p:nvPr/>
        </p:nvSpPr>
        <p:spPr>
          <a:xfrm>
            <a:off x="3630135" y="901700"/>
            <a:ext cx="4931721" cy="790910"/>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dirty="0">
                <a:latin typeface="+mj-lt"/>
              </a:rPr>
              <a:t>CASE/ DÁHPÁHUSOVDAMEARKA</a:t>
            </a:r>
          </a:p>
        </p:txBody>
      </p:sp>
      <p:sp>
        <p:nvSpPr>
          <p:cNvPr id="2" name="Rektangel 1">
            <a:extLst>
              <a:ext uri="{FF2B5EF4-FFF2-40B4-BE49-F238E27FC236}">
                <a16:creationId xmlns:a16="http://schemas.microsoft.com/office/drawing/2014/main" id="{5C228472-94D4-95A9-3641-C54C98741F7C}"/>
              </a:ext>
            </a:extLst>
          </p:cNvPr>
          <p:cNvSpPr/>
          <p:nvPr/>
        </p:nvSpPr>
        <p:spPr>
          <a:xfrm>
            <a:off x="2904217" y="4488615"/>
            <a:ext cx="6383562" cy="1569660"/>
          </a:xfrm>
          <a:prstGeom prst="rect">
            <a:avLst/>
          </a:prstGeom>
        </p:spPr>
        <p:txBody>
          <a:bodyPr wrap="square">
            <a:spAutoFit/>
          </a:bodyPr>
          <a:lstStyle/>
          <a:p>
            <a:pPr algn="ctr"/>
            <a:r>
              <a:rPr lang="nb-NO" sz="2400" b="1" dirty="0" err="1"/>
              <a:t>Doaivvut</a:t>
            </a:r>
            <a:r>
              <a:rPr lang="nb-NO" sz="2400" b="1" dirty="0"/>
              <a:t> </a:t>
            </a:r>
            <a:r>
              <a:rPr lang="nb-NO" sz="2400" b="1" dirty="0" err="1"/>
              <a:t>go</a:t>
            </a:r>
            <a:r>
              <a:rPr lang="nb-NO" sz="2400" b="1" dirty="0"/>
              <a:t> </a:t>
            </a:r>
            <a:r>
              <a:rPr lang="nb-NO" sz="2400" b="1" dirty="0" err="1"/>
              <a:t>ahte</a:t>
            </a:r>
            <a:r>
              <a:rPr lang="nb-NO" sz="2400" b="1" dirty="0"/>
              <a:t> </a:t>
            </a:r>
            <a:r>
              <a:rPr lang="nb-NO" sz="2400" b="1" dirty="0" err="1"/>
              <a:t>livčče</a:t>
            </a:r>
            <a:r>
              <a:rPr lang="nb-NO" sz="2400" b="1" dirty="0"/>
              <a:t> </a:t>
            </a:r>
            <a:r>
              <a:rPr lang="nb-NO" sz="2400" b="1" dirty="0" err="1"/>
              <a:t>seamma</a:t>
            </a:r>
            <a:r>
              <a:rPr lang="nb-NO" sz="2400" b="1" dirty="0"/>
              <a:t> </a:t>
            </a:r>
            <a:r>
              <a:rPr lang="nb-NO" sz="2400" b="1" dirty="0" err="1"/>
              <a:t>ollu</a:t>
            </a:r>
            <a:r>
              <a:rPr lang="nb-NO" sz="2400" b="1" dirty="0"/>
              <a:t> </a:t>
            </a:r>
            <a:r>
              <a:rPr lang="nb-NO" sz="2400" b="1" dirty="0" err="1"/>
              <a:t>dakkár</a:t>
            </a:r>
            <a:r>
              <a:rPr lang="nb-NO" sz="2400" b="1" dirty="0"/>
              <a:t> </a:t>
            </a:r>
            <a:r>
              <a:rPr lang="nb-NO" sz="2400" b="1" dirty="0" err="1"/>
              <a:t>kommentárat</a:t>
            </a:r>
            <a:r>
              <a:rPr lang="nb-NO" sz="2400" b="1" dirty="0"/>
              <a:t> jus </a:t>
            </a:r>
            <a:r>
              <a:rPr lang="nb-NO" sz="2400" b="1" dirty="0" err="1"/>
              <a:t>livčče</a:t>
            </a:r>
            <a:r>
              <a:rPr lang="nb-NO" sz="2400" b="1" dirty="0"/>
              <a:t> </a:t>
            </a:r>
            <a:r>
              <a:rPr lang="nb-NO" sz="2400" b="1" dirty="0" err="1"/>
              <a:t>sáhka</a:t>
            </a:r>
            <a:r>
              <a:rPr lang="nb-NO" sz="2400" b="1" dirty="0"/>
              <a:t> </a:t>
            </a:r>
            <a:r>
              <a:rPr lang="nb-NO" sz="2400" b="1" dirty="0" err="1"/>
              <a:t>eanetloguálbmoga</a:t>
            </a:r>
            <a:r>
              <a:rPr lang="nb-NO" sz="2400" b="1" dirty="0"/>
              <a:t> </a:t>
            </a:r>
            <a:r>
              <a:rPr lang="nb-NO" sz="2400" b="1" dirty="0" err="1"/>
              <a:t>vuoigatvuođaid</a:t>
            </a:r>
            <a:r>
              <a:rPr lang="nb-NO" sz="2400" b="1" dirty="0"/>
              <a:t> </a:t>
            </a:r>
            <a:r>
              <a:rPr lang="nb-NO" sz="2400" b="1" dirty="0" err="1"/>
              <a:t>birra</a:t>
            </a:r>
            <a:r>
              <a:rPr lang="nb-NO" sz="2400" b="1" dirty="0"/>
              <a:t> </a:t>
            </a:r>
            <a:r>
              <a:rPr lang="nb-NO" sz="2400" b="1" dirty="0" err="1"/>
              <a:t>Norggas</a:t>
            </a:r>
            <a:r>
              <a:rPr lang="nb-NO" sz="2400" b="1" dirty="0"/>
              <a:t>?</a:t>
            </a:r>
          </a:p>
        </p:txBody>
      </p:sp>
      <p:sp>
        <p:nvSpPr>
          <p:cNvPr id="15" name="Rektangel 14">
            <a:extLst>
              <a:ext uri="{FF2B5EF4-FFF2-40B4-BE49-F238E27FC236}">
                <a16:creationId xmlns:a16="http://schemas.microsoft.com/office/drawing/2014/main" id="{50CB4802-E210-6656-4CD0-E5E67991A144}"/>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dirty="0" err="1">
                <a:solidFill>
                  <a:schemeClr val="tx2"/>
                </a:solidFill>
                <a:latin typeface="Arial" panose="020B0604020202020204" pitchFamily="34" charset="0"/>
                <a:cs typeface="Arial" panose="020B0604020202020204" pitchFamily="34" charset="0"/>
              </a:rPr>
              <a:t>Rasisma</a:t>
            </a:r>
            <a:r>
              <a:rPr lang="nb-NO" sz="1600" b="1" dirty="0">
                <a:solidFill>
                  <a:schemeClr val="tx2"/>
                </a:solidFill>
                <a:latin typeface="Arial" panose="020B0604020202020204" pitchFamily="34" charset="0"/>
                <a:cs typeface="Arial" panose="020B0604020202020204" pitchFamily="34" charset="0"/>
              </a:rPr>
              <a:t> ja </a:t>
            </a:r>
            <a:r>
              <a:rPr lang="nb-NO" sz="1600" b="1" dirty="0" err="1">
                <a:solidFill>
                  <a:schemeClr val="tx2"/>
                </a:solidFill>
                <a:latin typeface="Arial" panose="020B0604020202020204" pitchFamily="34" charset="0"/>
                <a:cs typeface="Arial" panose="020B0604020202020204" pitchFamily="34" charset="0"/>
              </a:rPr>
              <a:t>vealaheapmi</a:t>
            </a:r>
            <a:endParaRPr lang="nb-NO" sz="1600" b="1" dirty="0">
              <a:solidFill>
                <a:schemeClr val="tx2"/>
              </a:solidFill>
              <a:latin typeface="Arial" panose="020B0604020202020204" pitchFamily="34" charset="0"/>
              <a:cs typeface="Arial" panose="020B0604020202020204" pitchFamily="34" charset="0"/>
            </a:endParaRPr>
          </a:p>
        </p:txBody>
      </p:sp>
      <p:pic>
        <p:nvPicPr>
          <p:cNvPr id="3" name="Bilde 2">
            <a:extLst>
              <a:ext uri="{FF2B5EF4-FFF2-40B4-BE49-F238E27FC236}">
                <a16:creationId xmlns:a16="http://schemas.microsoft.com/office/drawing/2014/main" id="{1A5D3359-2ED4-B062-578A-DE2F45C232D1}"/>
              </a:ext>
            </a:extLst>
          </p:cNvPr>
          <p:cNvPicPr>
            <a:picLocks noChangeAspect="1"/>
          </p:cNvPicPr>
          <p:nvPr/>
        </p:nvPicPr>
        <p:blipFill>
          <a:blip r:embed="rId3"/>
          <a:stretch>
            <a:fillRect/>
          </a:stretch>
        </p:blipFill>
        <p:spPr>
          <a:xfrm>
            <a:off x="798878" y="3669912"/>
            <a:ext cx="2012950" cy="2708785"/>
          </a:xfrm>
          <a:prstGeom prst="rect">
            <a:avLst/>
          </a:prstGeom>
        </p:spPr>
      </p:pic>
    </p:spTree>
    <p:extLst>
      <p:ext uri="{BB962C8B-B14F-4D97-AF65-F5344CB8AC3E}">
        <p14:creationId xmlns:p14="http://schemas.microsoft.com/office/powerpoint/2010/main" val="2519191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Sylinder 10">
            <a:extLst>
              <a:ext uri="{FF2B5EF4-FFF2-40B4-BE49-F238E27FC236}">
                <a16:creationId xmlns:a16="http://schemas.microsoft.com/office/drawing/2014/main" id="{9CCC2FDE-BADB-4EE1-9948-5A3C6E0CBEDB}"/>
              </a:ext>
            </a:extLst>
          </p:cNvPr>
          <p:cNvSpPr txBox="1"/>
          <p:nvPr/>
        </p:nvSpPr>
        <p:spPr>
          <a:xfrm>
            <a:off x="3082008" y="4979753"/>
            <a:ext cx="6096000" cy="458780"/>
          </a:xfrm>
          <a:prstGeom prst="rect">
            <a:avLst/>
          </a:prstGeom>
          <a:noFill/>
        </p:spPr>
        <p:txBody>
          <a:bodyPr wrap="square" lIns="91440" tIns="45720" rIns="91440" bIns="45720" anchor="t">
            <a:spAutoFit/>
          </a:bodyPr>
          <a:lstStyle/>
          <a:p>
            <a:pPr algn="ctr">
              <a:lnSpc>
                <a:spcPct val="107000"/>
              </a:lnSpc>
              <a:spcAft>
                <a:spcPts val="800"/>
              </a:spcAft>
            </a:pPr>
            <a:r>
              <a:rPr lang="nb-NO" sz="2400" b="1" dirty="0" err="1">
                <a:solidFill>
                  <a:srgbClr val="000000"/>
                </a:solidFill>
                <a:latin typeface="+mj-lt"/>
                <a:ea typeface="Calibri" panose="020F0502020204030204" pitchFamily="34" charset="0"/>
                <a:cs typeface="Calibri"/>
              </a:rPr>
              <a:t>Maid</a:t>
            </a:r>
            <a:r>
              <a:rPr lang="nb-NO" sz="2400" b="1" dirty="0">
                <a:solidFill>
                  <a:srgbClr val="000000"/>
                </a:solidFill>
                <a:latin typeface="+mj-lt"/>
                <a:ea typeface="Calibri" panose="020F0502020204030204" pitchFamily="34" charset="0"/>
                <a:cs typeface="Calibri"/>
              </a:rPr>
              <a:t> </a:t>
            </a:r>
            <a:r>
              <a:rPr lang="nb-NO" sz="2400" b="1" dirty="0" err="1">
                <a:solidFill>
                  <a:srgbClr val="000000"/>
                </a:solidFill>
                <a:latin typeface="+mj-lt"/>
                <a:ea typeface="Calibri" panose="020F0502020204030204" pitchFamily="34" charset="0"/>
                <a:cs typeface="Calibri"/>
              </a:rPr>
              <a:t>sisttisdoallá</a:t>
            </a:r>
            <a:r>
              <a:rPr lang="nb-NO" sz="2400" b="1" dirty="0">
                <a:solidFill>
                  <a:srgbClr val="000000"/>
                </a:solidFill>
                <a:latin typeface="+mj-lt"/>
                <a:ea typeface="Calibri" panose="020F0502020204030204" pitchFamily="34" charset="0"/>
                <a:cs typeface="Calibri"/>
              </a:rPr>
              <a:t> </a:t>
            </a:r>
            <a:r>
              <a:rPr lang="nb-NO" sz="2400" b="1" dirty="0" err="1">
                <a:solidFill>
                  <a:srgbClr val="000000"/>
                </a:solidFill>
                <a:latin typeface="+mj-lt"/>
                <a:ea typeface="Calibri" panose="020F0502020204030204" pitchFamily="34" charset="0"/>
                <a:cs typeface="Calibri"/>
              </a:rPr>
              <a:t>dát</a:t>
            </a:r>
            <a:r>
              <a:rPr lang="nb-NO" sz="2400" b="1" dirty="0">
                <a:solidFill>
                  <a:srgbClr val="000000"/>
                </a:solidFill>
                <a:latin typeface="+mj-lt"/>
                <a:ea typeface="Calibri" panose="020F0502020204030204" pitchFamily="34" charset="0"/>
                <a:cs typeface="Calibri"/>
              </a:rPr>
              <a:t> </a:t>
            </a:r>
            <a:r>
              <a:rPr lang="nb-NO" sz="2400" b="1" dirty="0" err="1">
                <a:solidFill>
                  <a:srgbClr val="000000"/>
                </a:solidFill>
                <a:latin typeface="+mj-lt"/>
                <a:ea typeface="Calibri" panose="020F0502020204030204" pitchFamily="34" charset="0"/>
                <a:cs typeface="Calibri"/>
              </a:rPr>
              <a:t>gažaldat</a:t>
            </a:r>
            <a:r>
              <a:rPr lang="nb-NO" sz="2400" b="1" dirty="0">
                <a:solidFill>
                  <a:srgbClr val="000000"/>
                </a:solidFill>
                <a:latin typeface="+mj-lt"/>
                <a:ea typeface="Calibri" panose="020F0502020204030204" pitchFamily="34" charset="0"/>
                <a:cs typeface="Calibri"/>
              </a:rPr>
              <a:t>?</a:t>
            </a:r>
            <a:endParaRPr lang="nb-NO" sz="2400" b="1" dirty="0">
              <a:latin typeface="+mj-lt"/>
              <a:ea typeface="Calibri" panose="020F0502020204030204" pitchFamily="34" charset="0"/>
              <a:cs typeface="Times New Roman" panose="02020603050405020304" pitchFamily="18" charset="0"/>
            </a:endParaRPr>
          </a:p>
        </p:txBody>
      </p:sp>
      <p:sp>
        <p:nvSpPr>
          <p:cNvPr id="2" name="Rektangel 1">
            <a:extLst>
              <a:ext uri="{FF2B5EF4-FFF2-40B4-BE49-F238E27FC236}">
                <a16:creationId xmlns:a16="http://schemas.microsoft.com/office/drawing/2014/main" id="{8E957994-87E7-4ED0-287B-97AA6D17DD32}"/>
              </a:ext>
            </a:extLst>
          </p:cNvPr>
          <p:cNvSpPr/>
          <p:nvPr/>
        </p:nvSpPr>
        <p:spPr>
          <a:xfrm>
            <a:off x="2998032" y="2316447"/>
            <a:ext cx="6263951" cy="2039469"/>
          </a:xfrm>
          <a:prstGeom prst="rect">
            <a:avLst/>
          </a:prstGeom>
        </p:spPr>
        <p:txBody>
          <a:bodyPr wrap="square">
            <a:spAutoFit/>
          </a:bodyPr>
          <a:lstStyle/>
          <a:p>
            <a:pPr algn="ctr">
              <a:lnSpc>
                <a:spcPct val="107000"/>
              </a:lnSpc>
              <a:spcAft>
                <a:spcPts val="800"/>
              </a:spcAft>
            </a:pPr>
            <a:r>
              <a:rPr lang="nb-NO" sz="2400" dirty="0">
                <a:solidFill>
                  <a:srgbClr val="000000"/>
                </a:solidFill>
                <a:latin typeface="Arial" panose="020B0604020202020204" pitchFamily="34" charset="0"/>
                <a:ea typeface="Calibri" panose="020F0502020204030204" pitchFamily="34" charset="0"/>
                <a:cs typeface="Arial" panose="020B0604020202020204" pitchFamily="34" charset="0"/>
              </a:rPr>
              <a:t>Lea </a:t>
            </a:r>
            <a:r>
              <a:rPr lang="nb-NO" sz="2400" dirty="0" err="1">
                <a:solidFill>
                  <a:srgbClr val="000000"/>
                </a:solidFill>
                <a:latin typeface="Arial" panose="020B0604020202020204" pitchFamily="34" charset="0"/>
                <a:ea typeface="Calibri" panose="020F0502020204030204" pitchFamily="34" charset="0"/>
                <a:cs typeface="Arial" panose="020B0604020202020204" pitchFamily="34" charset="0"/>
              </a:rPr>
              <a:t>aitto</a:t>
            </a:r>
            <a:r>
              <a:rPr lang="nb-NO"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nb-NO" sz="2400" dirty="0" err="1">
                <a:solidFill>
                  <a:srgbClr val="000000"/>
                </a:solidFill>
                <a:latin typeface="Arial" panose="020B0604020202020204" pitchFamily="34" charset="0"/>
                <a:ea typeface="Calibri" panose="020F0502020204030204" pitchFamily="34" charset="0"/>
                <a:cs typeface="Arial" panose="020B0604020202020204" pitchFamily="34" charset="0"/>
              </a:rPr>
              <a:t>mearriduvvon</a:t>
            </a:r>
            <a:r>
              <a:rPr lang="nb-NO"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nb-NO" sz="2400" dirty="0" err="1">
                <a:solidFill>
                  <a:srgbClr val="000000"/>
                </a:solidFill>
                <a:latin typeface="Arial" panose="020B0604020202020204" pitchFamily="34" charset="0"/>
                <a:ea typeface="Calibri" panose="020F0502020204030204" pitchFamily="34" charset="0"/>
                <a:cs typeface="Arial" panose="020B0604020202020204" pitchFamily="34" charset="0"/>
              </a:rPr>
              <a:t>ahte</a:t>
            </a:r>
            <a:r>
              <a:rPr lang="nb-NO"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nb-NO" sz="2400" dirty="0" err="1">
                <a:solidFill>
                  <a:srgbClr val="000000"/>
                </a:solidFill>
                <a:latin typeface="Arial" panose="020B0604020202020204" pitchFamily="34" charset="0"/>
                <a:ea typeface="Calibri" panose="020F0502020204030204" pitchFamily="34" charset="0"/>
                <a:cs typeface="Arial" panose="020B0604020202020204" pitchFamily="34" charset="0"/>
              </a:rPr>
              <a:t>galget</a:t>
            </a:r>
            <a:r>
              <a:rPr lang="nb-NO"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nb-NO" sz="2400" dirty="0" err="1">
                <a:solidFill>
                  <a:srgbClr val="000000"/>
                </a:solidFill>
                <a:latin typeface="Arial" panose="020B0604020202020204" pitchFamily="34" charset="0"/>
                <a:ea typeface="Calibri" panose="020F0502020204030204" pitchFamily="34" charset="0"/>
                <a:cs typeface="Arial" panose="020B0604020202020204" pitchFamily="34" charset="0"/>
              </a:rPr>
              <a:t>huksejuvvot</a:t>
            </a:r>
            <a:r>
              <a:rPr lang="nb-NO"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nb-NO" sz="2400" dirty="0" err="1">
                <a:solidFill>
                  <a:srgbClr val="000000"/>
                </a:solidFill>
                <a:latin typeface="Arial" panose="020B0604020202020204" pitchFamily="34" charset="0"/>
                <a:ea typeface="Calibri" panose="020F0502020204030204" pitchFamily="34" charset="0"/>
                <a:cs typeface="Arial" panose="020B0604020202020204" pitchFamily="34" charset="0"/>
              </a:rPr>
              <a:t>bieggamillot</a:t>
            </a:r>
            <a:r>
              <a:rPr lang="nb-NO"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nb-NO" sz="2400" dirty="0" err="1">
                <a:solidFill>
                  <a:srgbClr val="000000"/>
                </a:solidFill>
                <a:latin typeface="Arial" panose="020B0604020202020204" pitchFamily="34" charset="0"/>
                <a:ea typeface="Calibri" panose="020F0502020204030204" pitchFamily="34" charset="0"/>
                <a:cs typeface="Arial" panose="020B0604020202020204" pitchFamily="34" charset="0"/>
              </a:rPr>
              <a:t>Márjjá</a:t>
            </a:r>
            <a:r>
              <a:rPr lang="nb-NO"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nb-NO" sz="2400" dirty="0" err="1">
                <a:solidFill>
                  <a:srgbClr val="000000"/>
                </a:solidFill>
                <a:latin typeface="Arial" panose="020B0604020202020204" pitchFamily="34" charset="0"/>
                <a:ea typeface="Calibri" panose="020F0502020204030204" pitchFamily="34" charset="0"/>
                <a:cs typeface="Arial" panose="020B0604020202020204" pitchFamily="34" charset="0"/>
              </a:rPr>
              <a:t>sámi</a:t>
            </a:r>
            <a:r>
              <a:rPr lang="nb-NO"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nb-NO" sz="2400" dirty="0" err="1">
                <a:solidFill>
                  <a:srgbClr val="000000"/>
                </a:solidFill>
                <a:latin typeface="Arial" panose="020B0604020202020204" pitchFamily="34" charset="0"/>
                <a:ea typeface="Calibri" panose="020F0502020204030204" pitchFamily="34" charset="0"/>
                <a:cs typeface="Arial" panose="020B0604020202020204" pitchFamily="34" charset="0"/>
              </a:rPr>
              <a:t>lagasbirrasii</a:t>
            </a:r>
            <a:r>
              <a:rPr lang="nb-NO" sz="2400" dirty="0">
                <a:solidFill>
                  <a:srgbClr val="000000"/>
                </a:solidFill>
                <a:latin typeface="Arial" panose="020B0604020202020204" pitchFamily="34" charset="0"/>
                <a:ea typeface="Calibri" panose="020F0502020204030204" pitchFamily="34" charset="0"/>
                <a:cs typeface="Arial" panose="020B0604020202020204" pitchFamily="34" charset="0"/>
              </a:rPr>
              <a:t>, ja son </a:t>
            </a:r>
            <a:r>
              <a:rPr lang="nb-NO" sz="2400" dirty="0" err="1">
                <a:solidFill>
                  <a:srgbClr val="000000"/>
                </a:solidFill>
                <a:latin typeface="Arial" panose="020B0604020202020204" pitchFamily="34" charset="0"/>
                <a:ea typeface="Calibri" panose="020F0502020204030204" pitchFamily="34" charset="0"/>
                <a:cs typeface="Arial" panose="020B0604020202020204" pitchFamily="34" charset="0"/>
              </a:rPr>
              <a:t>vásiha</a:t>
            </a:r>
            <a:r>
              <a:rPr lang="nb-NO"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nb-NO" sz="2400" dirty="0" err="1">
                <a:solidFill>
                  <a:srgbClr val="000000"/>
                </a:solidFill>
                <a:latin typeface="Arial" panose="020B0604020202020204" pitchFamily="34" charset="0"/>
                <a:ea typeface="Calibri" panose="020F0502020204030204" pitchFamily="34" charset="0"/>
                <a:cs typeface="Arial" panose="020B0604020202020204" pitchFamily="34" charset="0"/>
              </a:rPr>
              <a:t>ahte</a:t>
            </a:r>
            <a:r>
              <a:rPr lang="nb-NO"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nb-NO" sz="2400" dirty="0" err="1">
                <a:solidFill>
                  <a:srgbClr val="000000"/>
                </a:solidFill>
                <a:latin typeface="Arial" panose="020B0604020202020204" pitchFamily="34" charset="0"/>
                <a:ea typeface="Calibri" panose="020F0502020204030204" pitchFamily="34" charset="0"/>
                <a:cs typeface="Arial" panose="020B0604020202020204" pitchFamily="34" charset="0"/>
              </a:rPr>
              <a:t>oallugat</a:t>
            </a:r>
            <a:r>
              <a:rPr lang="nb-NO"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nb-NO" sz="2400" dirty="0" err="1">
                <a:solidFill>
                  <a:srgbClr val="000000"/>
                </a:solidFill>
                <a:latin typeface="Arial" panose="020B0604020202020204" pitchFamily="34" charset="0"/>
                <a:ea typeface="Calibri" panose="020F0502020204030204" pitchFamily="34" charset="0"/>
                <a:cs typeface="Arial" panose="020B0604020202020204" pitchFamily="34" charset="0"/>
              </a:rPr>
              <a:t>dávjá</a:t>
            </a:r>
            <a:r>
              <a:rPr lang="nb-NO"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nb-NO" sz="2400" dirty="0" err="1">
                <a:solidFill>
                  <a:srgbClr val="000000"/>
                </a:solidFill>
                <a:latin typeface="Arial" panose="020B0604020202020204" pitchFamily="34" charset="0"/>
                <a:ea typeface="Calibri" panose="020F0502020204030204" pitchFamily="34" charset="0"/>
                <a:cs typeface="Arial" panose="020B0604020202020204" pitchFamily="34" charset="0"/>
              </a:rPr>
              <a:t>jearahit</a:t>
            </a:r>
            <a:r>
              <a:rPr lang="nb-NO" sz="2400" dirty="0">
                <a:solidFill>
                  <a:srgbClr val="000000"/>
                </a:solidFill>
                <a:latin typeface="Arial" panose="020B0604020202020204" pitchFamily="34" charset="0"/>
                <a:ea typeface="Calibri" panose="020F0502020204030204" pitchFamily="34" charset="0"/>
                <a:cs typeface="Arial" panose="020B0604020202020204" pitchFamily="34" charset="0"/>
              </a:rPr>
              <a:t> sus </a:t>
            </a:r>
            <a:r>
              <a:rPr lang="nb-NO" sz="2400" dirty="0" err="1">
                <a:solidFill>
                  <a:srgbClr val="000000"/>
                </a:solidFill>
                <a:latin typeface="Arial" panose="020B0604020202020204" pitchFamily="34" charset="0"/>
                <a:ea typeface="Calibri" panose="020F0502020204030204" pitchFamily="34" charset="0"/>
                <a:cs typeface="Arial" panose="020B0604020202020204" pitchFamily="34" charset="0"/>
              </a:rPr>
              <a:t>ahte</a:t>
            </a:r>
            <a:r>
              <a:rPr lang="nb-NO"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nb-NO" sz="2400" dirty="0" err="1">
                <a:solidFill>
                  <a:srgbClr val="000000"/>
                </a:solidFill>
                <a:latin typeface="Arial" panose="020B0604020202020204" pitchFamily="34" charset="0"/>
                <a:ea typeface="Calibri" panose="020F0502020204030204" pitchFamily="34" charset="0"/>
                <a:cs typeface="Arial" panose="020B0604020202020204" pitchFamily="34" charset="0"/>
              </a:rPr>
              <a:t>leat</a:t>
            </a:r>
            <a:r>
              <a:rPr lang="nb-NO"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nb-NO" sz="2400" dirty="0" err="1">
                <a:solidFill>
                  <a:srgbClr val="000000"/>
                </a:solidFill>
                <a:latin typeface="Arial" panose="020B0604020202020204" pitchFamily="34" charset="0"/>
                <a:ea typeface="Calibri" panose="020F0502020204030204" pitchFamily="34" charset="0"/>
                <a:cs typeface="Arial" panose="020B0604020202020204" pitchFamily="34" charset="0"/>
              </a:rPr>
              <a:t>go</a:t>
            </a:r>
            <a:r>
              <a:rPr lang="nb-NO"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nb-NO" sz="2400" dirty="0" err="1">
                <a:solidFill>
                  <a:srgbClr val="000000"/>
                </a:solidFill>
                <a:latin typeface="Arial" panose="020B0604020202020204" pitchFamily="34" charset="0"/>
                <a:ea typeface="Calibri" panose="020F0502020204030204" pitchFamily="34" charset="0"/>
                <a:cs typeface="Arial" panose="020B0604020202020204" pitchFamily="34" charset="0"/>
              </a:rPr>
              <a:t>buot</a:t>
            </a:r>
            <a:r>
              <a:rPr lang="nb-NO"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nb-NO" sz="2400" dirty="0" err="1">
                <a:solidFill>
                  <a:srgbClr val="000000"/>
                </a:solidFill>
                <a:latin typeface="Arial" panose="020B0604020202020204" pitchFamily="34" charset="0"/>
                <a:ea typeface="Calibri" panose="020F0502020204030204" pitchFamily="34" charset="0"/>
                <a:cs typeface="Arial" panose="020B0604020202020204" pitchFamily="34" charset="0"/>
              </a:rPr>
              <a:t>sápmelaččat</a:t>
            </a:r>
            <a:r>
              <a:rPr lang="nb-NO"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nb-NO" sz="2400" dirty="0" err="1">
                <a:solidFill>
                  <a:srgbClr val="000000"/>
                </a:solidFill>
                <a:latin typeface="Arial" panose="020B0604020202020204" pitchFamily="34" charset="0"/>
                <a:ea typeface="Calibri" panose="020F0502020204030204" pitchFamily="34" charset="0"/>
                <a:cs typeface="Arial" panose="020B0604020202020204" pitchFamily="34" charset="0"/>
              </a:rPr>
              <a:t>vuostá</a:t>
            </a:r>
            <a:r>
              <a:rPr lang="nb-NO"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nb-NO" sz="2400" dirty="0" err="1">
                <a:solidFill>
                  <a:srgbClr val="000000"/>
                </a:solidFill>
                <a:latin typeface="Arial" panose="020B0604020202020204" pitchFamily="34" charset="0"/>
                <a:ea typeface="Calibri" panose="020F0502020204030204" pitchFamily="34" charset="0"/>
                <a:cs typeface="Arial" panose="020B0604020202020204" pitchFamily="34" charset="0"/>
              </a:rPr>
              <a:t>ruoná</a:t>
            </a:r>
            <a:r>
              <a:rPr lang="nb-NO"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nb-NO" sz="2400" dirty="0" err="1">
                <a:solidFill>
                  <a:srgbClr val="000000"/>
                </a:solidFill>
                <a:latin typeface="Arial" panose="020B0604020202020204" pitchFamily="34" charset="0"/>
                <a:ea typeface="Calibri" panose="020F0502020204030204" pitchFamily="34" charset="0"/>
                <a:cs typeface="Arial" panose="020B0604020202020204" pitchFamily="34" charset="0"/>
              </a:rPr>
              <a:t>molsuma</a:t>
            </a:r>
            <a:r>
              <a:rPr lang="nb-NO" sz="2400" dirty="0">
                <a:solidFill>
                  <a:srgbClr val="000000"/>
                </a:solidFill>
                <a:latin typeface="Arial" panose="020B0604020202020204" pitchFamily="34" charset="0"/>
                <a:ea typeface="Calibri" panose="020F0502020204030204" pitchFamily="34" charset="0"/>
                <a:cs typeface="Arial" panose="020B0604020202020204" pitchFamily="34" charset="0"/>
              </a:rPr>
              <a:t>?”</a:t>
            </a:r>
          </a:p>
        </p:txBody>
      </p:sp>
      <p:sp>
        <p:nvSpPr>
          <p:cNvPr id="10" name="Rektangel 9">
            <a:extLst>
              <a:ext uri="{FF2B5EF4-FFF2-40B4-BE49-F238E27FC236}">
                <a16:creationId xmlns:a16="http://schemas.microsoft.com/office/drawing/2014/main" id="{4B20D120-FD73-EE00-1396-B03ECB7F1ABC}"/>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dirty="0" err="1">
                <a:solidFill>
                  <a:schemeClr val="tx2"/>
                </a:solidFill>
                <a:latin typeface="Arial" panose="020B0604020202020204" pitchFamily="34" charset="0"/>
                <a:cs typeface="Arial" panose="020B0604020202020204" pitchFamily="34" charset="0"/>
              </a:rPr>
              <a:t>Rasisma</a:t>
            </a:r>
            <a:r>
              <a:rPr lang="nb-NO" sz="1600" b="1" dirty="0">
                <a:solidFill>
                  <a:schemeClr val="tx2"/>
                </a:solidFill>
                <a:latin typeface="Arial" panose="020B0604020202020204" pitchFamily="34" charset="0"/>
                <a:cs typeface="Arial" panose="020B0604020202020204" pitchFamily="34" charset="0"/>
              </a:rPr>
              <a:t> ja </a:t>
            </a:r>
            <a:r>
              <a:rPr lang="nb-NO" sz="1600" b="1" dirty="0" err="1">
                <a:solidFill>
                  <a:schemeClr val="tx2"/>
                </a:solidFill>
                <a:latin typeface="Arial" panose="020B0604020202020204" pitchFamily="34" charset="0"/>
                <a:cs typeface="Arial" panose="020B0604020202020204" pitchFamily="34" charset="0"/>
              </a:rPr>
              <a:t>vealaheapmi</a:t>
            </a:r>
            <a:endParaRPr lang="nb-NO" sz="1600" b="1" dirty="0">
              <a:solidFill>
                <a:schemeClr val="tx2"/>
              </a:solidFill>
              <a:latin typeface="Arial" panose="020B0604020202020204" pitchFamily="34" charset="0"/>
              <a:cs typeface="Arial" panose="020B0604020202020204" pitchFamily="34" charset="0"/>
            </a:endParaRPr>
          </a:p>
        </p:txBody>
      </p:sp>
      <p:sp>
        <p:nvSpPr>
          <p:cNvPr id="3" name="Tittel 5">
            <a:extLst>
              <a:ext uri="{FF2B5EF4-FFF2-40B4-BE49-F238E27FC236}">
                <a16:creationId xmlns:a16="http://schemas.microsoft.com/office/drawing/2014/main" id="{1F136D15-C934-91C1-CD59-6357FBF91A37}"/>
              </a:ext>
            </a:extLst>
          </p:cNvPr>
          <p:cNvSpPr txBox="1">
            <a:spLocks/>
          </p:cNvSpPr>
          <p:nvPr/>
        </p:nvSpPr>
        <p:spPr>
          <a:xfrm>
            <a:off x="3630135" y="901700"/>
            <a:ext cx="4931721" cy="790910"/>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dirty="0">
                <a:latin typeface="+mj-lt"/>
              </a:rPr>
              <a:t>CASE/ DÁHPÁHUSOVDAMEARKA</a:t>
            </a:r>
          </a:p>
        </p:txBody>
      </p:sp>
    </p:spTree>
    <p:extLst>
      <p:ext uri="{BB962C8B-B14F-4D97-AF65-F5344CB8AC3E}">
        <p14:creationId xmlns:p14="http://schemas.microsoft.com/office/powerpoint/2010/main" val="15472823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tel 1">
            <a:extLst>
              <a:ext uri="{FF2B5EF4-FFF2-40B4-BE49-F238E27FC236}">
                <a16:creationId xmlns:a16="http://schemas.microsoft.com/office/drawing/2014/main" id="{2D5B2938-48F7-1A43-8B6B-AF380FB21B25}"/>
              </a:ext>
            </a:extLst>
          </p:cNvPr>
          <p:cNvSpPr txBox="1">
            <a:spLocks/>
          </p:cNvSpPr>
          <p:nvPr/>
        </p:nvSpPr>
        <p:spPr>
          <a:xfrm>
            <a:off x="3473939" y="5403716"/>
            <a:ext cx="5244111" cy="55258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400" dirty="0" err="1">
                <a:solidFill>
                  <a:schemeClr val="tx1"/>
                </a:solidFill>
                <a:latin typeface="+mn-lt"/>
              </a:rPr>
              <a:t>Movt</a:t>
            </a:r>
            <a:r>
              <a:rPr lang="nb-NO" sz="2400" dirty="0">
                <a:solidFill>
                  <a:schemeClr val="tx1"/>
                </a:solidFill>
                <a:latin typeface="+mn-lt"/>
              </a:rPr>
              <a:t> don </a:t>
            </a:r>
            <a:r>
              <a:rPr lang="nb-NO" sz="2400" dirty="0" err="1">
                <a:solidFill>
                  <a:schemeClr val="tx1"/>
                </a:solidFill>
                <a:latin typeface="+mn-lt"/>
              </a:rPr>
              <a:t>reagerešit</a:t>
            </a:r>
            <a:r>
              <a:rPr lang="nb-NO" sz="2400" dirty="0">
                <a:solidFill>
                  <a:schemeClr val="tx1"/>
                </a:solidFill>
                <a:latin typeface="+mn-lt"/>
              </a:rPr>
              <a:t> </a:t>
            </a:r>
            <a:r>
              <a:rPr lang="nb-NO" sz="2400" dirty="0" err="1">
                <a:solidFill>
                  <a:schemeClr val="tx1"/>
                </a:solidFill>
                <a:latin typeface="+mn-lt"/>
              </a:rPr>
              <a:t>diekkár</a:t>
            </a:r>
            <a:r>
              <a:rPr lang="nb-NO" sz="2400" dirty="0">
                <a:solidFill>
                  <a:schemeClr val="tx1"/>
                </a:solidFill>
                <a:latin typeface="+mn-lt"/>
              </a:rPr>
              <a:t> </a:t>
            </a:r>
            <a:r>
              <a:rPr lang="nb-NO" sz="2400" dirty="0" err="1">
                <a:solidFill>
                  <a:schemeClr val="tx1"/>
                </a:solidFill>
                <a:latin typeface="+mn-lt"/>
              </a:rPr>
              <a:t>ságastallamii</a:t>
            </a:r>
            <a:r>
              <a:rPr lang="nb-NO" sz="2400" dirty="0">
                <a:solidFill>
                  <a:schemeClr val="tx1"/>
                </a:solidFill>
                <a:latin typeface="+mn-lt"/>
              </a:rPr>
              <a:t>?</a:t>
            </a:r>
            <a:endParaRPr lang="nb-NO" sz="1800" i="1" dirty="0">
              <a:solidFill>
                <a:schemeClr val="tx1"/>
              </a:solidFill>
              <a:latin typeface="+mn-lt"/>
            </a:endParaRPr>
          </a:p>
        </p:txBody>
      </p:sp>
      <p:sp>
        <p:nvSpPr>
          <p:cNvPr id="3" name="Rektangel 2">
            <a:extLst>
              <a:ext uri="{FF2B5EF4-FFF2-40B4-BE49-F238E27FC236}">
                <a16:creationId xmlns:a16="http://schemas.microsoft.com/office/drawing/2014/main" id="{667AB134-57AF-D34B-6F58-EEFF3FD692C4}"/>
              </a:ext>
            </a:extLst>
          </p:cNvPr>
          <p:cNvSpPr/>
          <p:nvPr/>
        </p:nvSpPr>
        <p:spPr>
          <a:xfrm>
            <a:off x="3048000" y="2090172"/>
            <a:ext cx="6096000" cy="3046988"/>
          </a:xfrm>
          <a:prstGeom prst="rect">
            <a:avLst/>
          </a:prstGeom>
        </p:spPr>
        <p:txBody>
          <a:bodyPr>
            <a:spAutoFit/>
          </a:bodyPr>
          <a:lstStyle/>
          <a:p>
            <a:pPr algn="ctr"/>
            <a:r>
              <a:rPr lang="nb-NO" sz="2400" dirty="0"/>
              <a:t>Don </a:t>
            </a:r>
            <a:r>
              <a:rPr lang="nb-NO" sz="2400" dirty="0" err="1"/>
              <a:t>bealljebealástat</a:t>
            </a:r>
            <a:r>
              <a:rPr lang="nb-NO" sz="2400" dirty="0"/>
              <a:t> </a:t>
            </a:r>
            <a:r>
              <a:rPr lang="nb-NO" sz="2400" dirty="0" err="1"/>
              <a:t>guovtti</a:t>
            </a:r>
            <a:r>
              <a:rPr lang="nb-NO" sz="2400" dirty="0"/>
              <a:t> </a:t>
            </a:r>
            <a:r>
              <a:rPr lang="nb-NO" sz="2400" dirty="0" err="1"/>
              <a:t>olbmo</a:t>
            </a:r>
            <a:r>
              <a:rPr lang="nb-NO" sz="2400" dirty="0"/>
              <a:t> </a:t>
            </a:r>
            <a:r>
              <a:rPr lang="nb-NO" sz="2400" dirty="0" err="1"/>
              <a:t>ságastallama</a:t>
            </a:r>
            <a:r>
              <a:rPr lang="nb-NO" sz="2400" dirty="0"/>
              <a:t> </a:t>
            </a:r>
            <a:r>
              <a:rPr lang="nb-NO" sz="2400" dirty="0" err="1"/>
              <a:t>feasttas</a:t>
            </a:r>
            <a:r>
              <a:rPr lang="nb-NO" sz="2400" dirty="0"/>
              <a:t>. </a:t>
            </a:r>
            <a:r>
              <a:rPr lang="nb-NO" sz="2400" dirty="0" err="1"/>
              <a:t>Nubbi</a:t>
            </a:r>
            <a:r>
              <a:rPr lang="nb-NO" sz="2400" dirty="0"/>
              <a:t> </a:t>
            </a:r>
            <a:r>
              <a:rPr lang="nb-NO" sz="2400" dirty="0" err="1"/>
              <a:t>sudnos</a:t>
            </a:r>
            <a:r>
              <a:rPr lang="nb-NO" sz="2400" dirty="0"/>
              <a:t> </a:t>
            </a:r>
            <a:r>
              <a:rPr lang="nb-NO" sz="2400" dirty="0" err="1"/>
              <a:t>muitala</a:t>
            </a:r>
            <a:r>
              <a:rPr lang="nb-NO" sz="2400" dirty="0"/>
              <a:t> </a:t>
            </a:r>
            <a:r>
              <a:rPr lang="nb-NO" sz="2400" dirty="0" err="1"/>
              <a:t>sámi</a:t>
            </a:r>
            <a:r>
              <a:rPr lang="nb-NO" sz="2400" dirty="0"/>
              <a:t> </a:t>
            </a:r>
            <a:r>
              <a:rPr lang="nb-NO" sz="2400" dirty="0" err="1"/>
              <a:t>cukcasa</a:t>
            </a:r>
            <a:r>
              <a:rPr lang="nb-NO" sz="2400" dirty="0"/>
              <a:t>. </a:t>
            </a:r>
            <a:r>
              <a:rPr lang="nb-NO" sz="2400" dirty="0" err="1"/>
              <a:t>Nubbi</a:t>
            </a:r>
            <a:r>
              <a:rPr lang="nb-NO" sz="2400" dirty="0"/>
              <a:t> </a:t>
            </a:r>
            <a:r>
              <a:rPr lang="nb-NO" sz="2400" dirty="0" err="1"/>
              <a:t>sápmelaš</a:t>
            </a:r>
            <a:r>
              <a:rPr lang="nb-NO" sz="2400" dirty="0"/>
              <a:t> </a:t>
            </a:r>
            <a:r>
              <a:rPr lang="nb-NO" sz="2400" dirty="0" err="1"/>
              <a:t>lohká</a:t>
            </a:r>
            <a:r>
              <a:rPr lang="nb-NO" sz="2400" dirty="0"/>
              <a:t> </a:t>
            </a:r>
            <a:r>
              <a:rPr lang="nb-NO" sz="2400" dirty="0" err="1"/>
              <a:t>iežas</a:t>
            </a:r>
            <a:r>
              <a:rPr lang="nb-NO" sz="2400" dirty="0"/>
              <a:t> </a:t>
            </a:r>
            <a:r>
              <a:rPr lang="nb-NO" sz="2400" dirty="0" err="1"/>
              <a:t>sápmelažžan</a:t>
            </a:r>
            <a:r>
              <a:rPr lang="nb-NO" sz="2400" dirty="0"/>
              <a:t> ja ii loga </a:t>
            </a:r>
            <a:r>
              <a:rPr lang="nb-NO" sz="2400" dirty="0" err="1"/>
              <a:t>leat</a:t>
            </a:r>
            <a:r>
              <a:rPr lang="nb-NO" sz="2400" dirty="0"/>
              <a:t> </a:t>
            </a:r>
            <a:r>
              <a:rPr lang="nb-NO" sz="2400" dirty="0" err="1"/>
              <a:t>dohkálaš</a:t>
            </a:r>
            <a:r>
              <a:rPr lang="nb-NO" sz="2400" dirty="0"/>
              <a:t> </a:t>
            </a:r>
            <a:r>
              <a:rPr lang="nb-NO" sz="2400" dirty="0" err="1"/>
              <a:t>leaikkastallat</a:t>
            </a:r>
            <a:r>
              <a:rPr lang="nb-NO" sz="2400" dirty="0"/>
              <a:t> su </a:t>
            </a:r>
            <a:r>
              <a:rPr lang="nb-NO" sz="2400" dirty="0" err="1"/>
              <a:t>identitehtain</a:t>
            </a:r>
            <a:r>
              <a:rPr lang="nb-NO" sz="2400" dirty="0"/>
              <a:t>. De </a:t>
            </a:r>
            <a:r>
              <a:rPr lang="nb-NO" sz="2400" dirty="0" err="1"/>
              <a:t>lohká</a:t>
            </a:r>
            <a:r>
              <a:rPr lang="nb-NO" sz="2400" dirty="0"/>
              <a:t> son </a:t>
            </a:r>
            <a:r>
              <a:rPr lang="nb-NO" sz="2400" dirty="0" err="1"/>
              <a:t>gii</a:t>
            </a:r>
            <a:r>
              <a:rPr lang="nb-NO" sz="2400" dirty="0"/>
              <a:t> </a:t>
            </a:r>
            <a:r>
              <a:rPr lang="nb-NO" sz="2400" dirty="0" err="1"/>
              <a:t>cukcasa</a:t>
            </a:r>
            <a:r>
              <a:rPr lang="nb-NO" sz="2400" dirty="0"/>
              <a:t> </a:t>
            </a:r>
            <a:r>
              <a:rPr lang="nb-NO" sz="2400" dirty="0" err="1"/>
              <a:t>muitalii</a:t>
            </a:r>
            <a:r>
              <a:rPr lang="nb-NO" sz="2400" dirty="0"/>
              <a:t>: “Ale </a:t>
            </a:r>
            <a:r>
              <a:rPr lang="nb-NO" sz="2400" dirty="0" err="1"/>
              <a:t>dál</a:t>
            </a:r>
            <a:r>
              <a:rPr lang="nb-NO" sz="2400" dirty="0"/>
              <a:t>. Diet lei </a:t>
            </a:r>
            <a:r>
              <a:rPr lang="nb-NO" sz="2400" dirty="0" err="1"/>
              <a:t>dušše</a:t>
            </a:r>
            <a:r>
              <a:rPr lang="nb-NO" sz="2400" dirty="0"/>
              <a:t> </a:t>
            </a:r>
            <a:r>
              <a:rPr lang="nb-NO" sz="2400" dirty="0" err="1"/>
              <a:t>leaika</a:t>
            </a:r>
            <a:r>
              <a:rPr lang="nb-NO" sz="2400" dirty="0"/>
              <a:t>! </a:t>
            </a:r>
            <a:r>
              <a:rPr lang="nb-NO" sz="2400" dirty="0" err="1"/>
              <a:t>Sápmelaččat</a:t>
            </a:r>
            <a:r>
              <a:rPr lang="nb-NO" sz="2400" dirty="0"/>
              <a:t> </a:t>
            </a:r>
            <a:r>
              <a:rPr lang="nb-NO" sz="2400" dirty="0" err="1"/>
              <a:t>leat</a:t>
            </a:r>
            <a:r>
              <a:rPr lang="nb-NO" sz="2400" dirty="0"/>
              <a:t> </a:t>
            </a:r>
            <a:r>
              <a:rPr lang="nb-NO" sz="2400" dirty="0" err="1"/>
              <a:t>álo</a:t>
            </a:r>
            <a:r>
              <a:rPr lang="nb-NO" sz="2400" dirty="0"/>
              <a:t> nu </a:t>
            </a:r>
            <a:r>
              <a:rPr lang="nb-NO" sz="2400" dirty="0" err="1"/>
              <a:t>hearkkit</a:t>
            </a:r>
            <a:r>
              <a:rPr lang="nb-NO" sz="2400" dirty="0"/>
              <a:t>”.</a:t>
            </a:r>
            <a:endParaRPr lang="nb-NO" sz="2400" i="1" dirty="0"/>
          </a:p>
        </p:txBody>
      </p:sp>
      <p:sp>
        <p:nvSpPr>
          <p:cNvPr id="15" name="Rektangel 14">
            <a:extLst>
              <a:ext uri="{FF2B5EF4-FFF2-40B4-BE49-F238E27FC236}">
                <a16:creationId xmlns:a16="http://schemas.microsoft.com/office/drawing/2014/main" id="{13C9C7EF-74B2-CDFA-CF7E-60538D09DF31}"/>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dirty="0" err="1">
                <a:solidFill>
                  <a:schemeClr val="tx2"/>
                </a:solidFill>
                <a:latin typeface="Arial" panose="020B0604020202020204" pitchFamily="34" charset="0"/>
                <a:cs typeface="Arial" panose="020B0604020202020204" pitchFamily="34" charset="0"/>
              </a:rPr>
              <a:t>Rasisma</a:t>
            </a:r>
            <a:r>
              <a:rPr lang="nb-NO" sz="1600" b="1" dirty="0">
                <a:solidFill>
                  <a:schemeClr val="tx2"/>
                </a:solidFill>
                <a:latin typeface="Arial" panose="020B0604020202020204" pitchFamily="34" charset="0"/>
                <a:cs typeface="Arial" panose="020B0604020202020204" pitchFamily="34" charset="0"/>
              </a:rPr>
              <a:t> ja </a:t>
            </a:r>
            <a:r>
              <a:rPr lang="nb-NO" sz="1600" b="1" dirty="0" err="1">
                <a:solidFill>
                  <a:schemeClr val="tx2"/>
                </a:solidFill>
                <a:latin typeface="Arial" panose="020B0604020202020204" pitchFamily="34" charset="0"/>
                <a:cs typeface="Arial" panose="020B0604020202020204" pitchFamily="34" charset="0"/>
              </a:rPr>
              <a:t>vealaheapmi</a:t>
            </a:r>
            <a:endParaRPr lang="nb-NO" sz="1600" b="1" dirty="0">
              <a:solidFill>
                <a:schemeClr val="tx2"/>
              </a:solidFill>
              <a:latin typeface="Arial" panose="020B0604020202020204" pitchFamily="34" charset="0"/>
              <a:cs typeface="Arial" panose="020B0604020202020204" pitchFamily="34" charset="0"/>
            </a:endParaRPr>
          </a:p>
        </p:txBody>
      </p:sp>
      <p:pic>
        <p:nvPicPr>
          <p:cNvPr id="4" name="Bilde 3" descr="Et bilde som inneholder natthimmel&#10;&#10;Automatisk generert beskrivelse">
            <a:extLst>
              <a:ext uri="{FF2B5EF4-FFF2-40B4-BE49-F238E27FC236}">
                <a16:creationId xmlns:a16="http://schemas.microsoft.com/office/drawing/2014/main" id="{5F67F1D4-5079-1ED4-2BEF-26B00C176FC1}"/>
              </a:ext>
            </a:extLst>
          </p:cNvPr>
          <p:cNvPicPr>
            <a:picLocks noChangeAspect="1"/>
          </p:cNvPicPr>
          <p:nvPr/>
        </p:nvPicPr>
        <p:blipFill>
          <a:blip r:embed="rId3"/>
          <a:stretch>
            <a:fillRect/>
          </a:stretch>
        </p:blipFill>
        <p:spPr>
          <a:xfrm>
            <a:off x="11047546" y="5829579"/>
            <a:ext cx="707973" cy="707973"/>
          </a:xfrm>
          <a:prstGeom prst="rect">
            <a:avLst/>
          </a:prstGeom>
        </p:spPr>
      </p:pic>
      <p:sp>
        <p:nvSpPr>
          <p:cNvPr id="2" name="Tittel 5">
            <a:extLst>
              <a:ext uri="{FF2B5EF4-FFF2-40B4-BE49-F238E27FC236}">
                <a16:creationId xmlns:a16="http://schemas.microsoft.com/office/drawing/2014/main" id="{95FBB041-2BB4-A593-6CC6-76D59FE1B18A}"/>
              </a:ext>
            </a:extLst>
          </p:cNvPr>
          <p:cNvSpPr txBox="1">
            <a:spLocks/>
          </p:cNvSpPr>
          <p:nvPr/>
        </p:nvSpPr>
        <p:spPr>
          <a:xfrm>
            <a:off x="3630135" y="901700"/>
            <a:ext cx="4931721" cy="790910"/>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dirty="0">
                <a:latin typeface="+mj-lt"/>
              </a:rPr>
              <a:t>CASE/ DÁHPÁHUSOVDAMEARKA</a:t>
            </a:r>
          </a:p>
        </p:txBody>
      </p:sp>
    </p:spTree>
    <p:extLst>
      <p:ext uri="{BB962C8B-B14F-4D97-AF65-F5344CB8AC3E}">
        <p14:creationId xmlns:p14="http://schemas.microsoft.com/office/powerpoint/2010/main" val="41659874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person, utendørs, bygning, personer&#10;&#10;Automatisk generert beskrivelse">
            <a:extLst>
              <a:ext uri="{FF2B5EF4-FFF2-40B4-BE49-F238E27FC236}">
                <a16:creationId xmlns:a16="http://schemas.microsoft.com/office/drawing/2014/main" id="{49F41E46-C96F-674F-A254-F2F5E1F72B51}"/>
              </a:ext>
            </a:extLst>
          </p:cNvPr>
          <p:cNvPicPr>
            <a:picLocks noChangeAspect="1"/>
          </p:cNvPicPr>
          <p:nvPr/>
        </p:nvPicPr>
        <p:blipFill rotWithShape="1">
          <a:blip r:embed="rId3"/>
          <a:srcRect t="15626"/>
          <a:stretch/>
        </p:blipFill>
        <p:spPr>
          <a:xfrm>
            <a:off x="0" y="0"/>
            <a:ext cx="12192000" cy="6858000"/>
          </a:xfrm>
          <a:prstGeom prst="rect">
            <a:avLst/>
          </a:prstGeom>
        </p:spPr>
      </p:pic>
      <p:sp>
        <p:nvSpPr>
          <p:cNvPr id="6" name="Rektangel 5">
            <a:extLst>
              <a:ext uri="{FF2B5EF4-FFF2-40B4-BE49-F238E27FC236}">
                <a16:creationId xmlns:a16="http://schemas.microsoft.com/office/drawing/2014/main" id="{0770FC91-A08E-8246-817A-1214F6C02774}"/>
              </a:ext>
            </a:extLst>
          </p:cNvPr>
          <p:cNvSpPr/>
          <p:nvPr/>
        </p:nvSpPr>
        <p:spPr>
          <a:xfrm>
            <a:off x="0" y="0"/>
            <a:ext cx="12192000" cy="6858000"/>
          </a:xfrm>
          <a:prstGeom prst="rect">
            <a:avLst/>
          </a:prstGeom>
          <a:solidFill>
            <a:schemeClr val="tx1">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88677261-A2F3-A54B-AFB5-696B6FABB741}"/>
              </a:ext>
            </a:extLst>
          </p:cNvPr>
          <p:cNvSpPr>
            <a:spLocks noGrp="1"/>
          </p:cNvSpPr>
          <p:nvPr>
            <p:ph type="title"/>
          </p:nvPr>
        </p:nvSpPr>
        <p:spPr>
          <a:xfrm>
            <a:off x="3860798" y="2036251"/>
            <a:ext cx="7023102" cy="2785497"/>
          </a:xfrm>
        </p:spPr>
        <p:txBody>
          <a:bodyPr anchor="ctr">
            <a:noAutofit/>
          </a:bodyPr>
          <a:lstStyle/>
          <a:p>
            <a:r>
              <a:rPr lang="nb-NO" dirty="0"/>
              <a:t>ENERGIZERS KEEP THE SURROUNDING ALIVE, BE AN ENERGIZER ALL DAY LONG</a:t>
            </a:r>
          </a:p>
        </p:txBody>
      </p:sp>
      <p:pic>
        <p:nvPicPr>
          <p:cNvPr id="3" name="Bilde 2">
            <a:extLst>
              <a:ext uri="{FF2B5EF4-FFF2-40B4-BE49-F238E27FC236}">
                <a16:creationId xmlns:a16="http://schemas.microsoft.com/office/drawing/2014/main" id="{5A3411C7-1391-7D46-9913-3875AE20381E}"/>
              </a:ext>
            </a:extLst>
          </p:cNvPr>
          <p:cNvPicPr>
            <a:picLocks noChangeAspect="1"/>
          </p:cNvPicPr>
          <p:nvPr/>
        </p:nvPicPr>
        <p:blipFill>
          <a:blip r:embed="rId4"/>
          <a:stretch>
            <a:fillRect/>
          </a:stretch>
        </p:blipFill>
        <p:spPr>
          <a:xfrm>
            <a:off x="1790374" y="2590799"/>
            <a:ext cx="1702805" cy="1619925"/>
          </a:xfrm>
          <a:prstGeom prst="rect">
            <a:avLst/>
          </a:prstGeom>
        </p:spPr>
      </p:pic>
    </p:spTree>
    <p:extLst>
      <p:ext uri="{BB962C8B-B14F-4D97-AF65-F5344CB8AC3E}">
        <p14:creationId xmlns:p14="http://schemas.microsoft.com/office/powerpoint/2010/main" val="30997244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10" name="Plassholder for innhold 2">
            <a:extLst>
              <a:ext uri="{FF2B5EF4-FFF2-40B4-BE49-F238E27FC236}">
                <a16:creationId xmlns:a16="http://schemas.microsoft.com/office/drawing/2014/main" id="{D1BD1930-AB2F-2A4A-8C02-DC82A74FC8E7}"/>
              </a:ext>
            </a:extLst>
          </p:cNvPr>
          <p:cNvSpPr>
            <a:spLocks noGrp="1"/>
          </p:cNvSpPr>
          <p:nvPr>
            <p:ph idx="1"/>
          </p:nvPr>
        </p:nvSpPr>
        <p:spPr>
          <a:xfrm>
            <a:off x="2550743" y="1297780"/>
            <a:ext cx="7090514" cy="1708764"/>
          </a:xfrm>
        </p:spPr>
        <p:txBody>
          <a:bodyPr/>
          <a:lstStyle/>
          <a:p>
            <a:pPr marL="0" indent="0" algn="ctr">
              <a:lnSpc>
                <a:spcPct val="100000"/>
              </a:lnSpc>
              <a:buNone/>
            </a:pPr>
            <a:r>
              <a:rPr lang="nb-NO" sz="2400" dirty="0">
                <a:solidFill>
                  <a:schemeClr val="tx1"/>
                </a:solidFill>
              </a:rPr>
              <a:t>... </a:t>
            </a:r>
            <a:r>
              <a:rPr lang="nb-NO" sz="2400" dirty="0" err="1">
                <a:solidFill>
                  <a:schemeClr val="tx1"/>
                </a:solidFill>
              </a:rPr>
              <a:t>ahte</a:t>
            </a:r>
            <a:r>
              <a:rPr lang="nb-NO" sz="2400" dirty="0">
                <a:solidFill>
                  <a:schemeClr val="tx1"/>
                </a:solidFill>
              </a:rPr>
              <a:t> </a:t>
            </a:r>
            <a:r>
              <a:rPr lang="nb-NO" sz="2400" dirty="0" err="1">
                <a:solidFill>
                  <a:schemeClr val="tx1"/>
                </a:solidFill>
              </a:rPr>
              <a:t>gielddus</a:t>
            </a:r>
            <a:r>
              <a:rPr lang="nb-NO" sz="2400" dirty="0">
                <a:solidFill>
                  <a:schemeClr val="tx1"/>
                </a:solidFill>
              </a:rPr>
              <a:t> </a:t>
            </a:r>
            <a:r>
              <a:rPr lang="nb-NO" sz="2400" dirty="0" err="1">
                <a:solidFill>
                  <a:schemeClr val="tx1"/>
                </a:solidFill>
              </a:rPr>
              <a:t>vealaheami</a:t>
            </a:r>
            <a:r>
              <a:rPr lang="nb-NO" sz="2400" dirty="0">
                <a:solidFill>
                  <a:schemeClr val="tx1"/>
                </a:solidFill>
              </a:rPr>
              <a:t> </a:t>
            </a:r>
            <a:r>
              <a:rPr lang="nb-NO" sz="2400" dirty="0" err="1">
                <a:solidFill>
                  <a:schemeClr val="tx1"/>
                </a:solidFill>
              </a:rPr>
              <a:t>vuostá</a:t>
            </a:r>
            <a:r>
              <a:rPr lang="nb-NO" sz="2400" dirty="0">
                <a:solidFill>
                  <a:schemeClr val="tx1"/>
                </a:solidFill>
              </a:rPr>
              <a:t> lea </a:t>
            </a:r>
            <a:r>
              <a:rPr lang="nb-NO" sz="2400" dirty="0" err="1">
                <a:solidFill>
                  <a:schemeClr val="tx1"/>
                </a:solidFill>
              </a:rPr>
              <a:t>guovddáš</a:t>
            </a:r>
            <a:r>
              <a:rPr lang="nb-NO" sz="2400" dirty="0">
                <a:solidFill>
                  <a:schemeClr val="tx1"/>
                </a:solidFill>
              </a:rPr>
              <a:t> </a:t>
            </a:r>
            <a:r>
              <a:rPr lang="nb-NO" sz="2400" dirty="0" err="1">
                <a:solidFill>
                  <a:schemeClr val="tx1"/>
                </a:solidFill>
              </a:rPr>
              <a:t>prinsihppa</a:t>
            </a:r>
            <a:r>
              <a:rPr lang="nb-NO" sz="2400" dirty="0">
                <a:solidFill>
                  <a:schemeClr val="tx1"/>
                </a:solidFill>
              </a:rPr>
              <a:t> </a:t>
            </a:r>
            <a:r>
              <a:rPr lang="nb-NO" sz="2400" dirty="0" err="1">
                <a:solidFill>
                  <a:schemeClr val="tx1"/>
                </a:solidFill>
              </a:rPr>
              <a:t>olmmošvuoigatvuođain</a:t>
            </a:r>
            <a:r>
              <a:rPr lang="nb-NO" sz="2400" dirty="0">
                <a:solidFill>
                  <a:schemeClr val="tx1"/>
                </a:solidFill>
              </a:rPr>
              <a:t>. </a:t>
            </a:r>
            <a:r>
              <a:rPr lang="nb-NO" sz="2400" dirty="0" err="1">
                <a:solidFill>
                  <a:schemeClr val="tx1"/>
                </a:solidFill>
              </a:rPr>
              <a:t>Deattuhuvvo</a:t>
            </a:r>
            <a:r>
              <a:rPr lang="nb-NO" sz="2400" dirty="0">
                <a:solidFill>
                  <a:schemeClr val="tx1"/>
                </a:solidFill>
              </a:rPr>
              <a:t> </a:t>
            </a:r>
            <a:r>
              <a:rPr lang="nb-NO" sz="2400" dirty="0" err="1">
                <a:solidFill>
                  <a:schemeClr val="tx1"/>
                </a:solidFill>
              </a:rPr>
              <a:t>ahte</a:t>
            </a:r>
            <a:r>
              <a:rPr lang="nb-NO" sz="2400" dirty="0">
                <a:solidFill>
                  <a:schemeClr val="tx1"/>
                </a:solidFill>
              </a:rPr>
              <a:t> </a:t>
            </a:r>
            <a:r>
              <a:rPr lang="nb-NO" sz="2400" dirty="0" err="1">
                <a:solidFill>
                  <a:schemeClr val="tx1"/>
                </a:solidFill>
              </a:rPr>
              <a:t>buot</a:t>
            </a:r>
            <a:r>
              <a:rPr lang="nb-NO" sz="2400" dirty="0">
                <a:solidFill>
                  <a:schemeClr val="tx1"/>
                </a:solidFill>
              </a:rPr>
              <a:t> </a:t>
            </a:r>
            <a:r>
              <a:rPr lang="nb-NO" sz="2400" dirty="0" err="1">
                <a:solidFill>
                  <a:schemeClr val="tx1"/>
                </a:solidFill>
              </a:rPr>
              <a:t>olbmuin</a:t>
            </a:r>
            <a:r>
              <a:rPr lang="nb-NO" sz="2400" dirty="0">
                <a:solidFill>
                  <a:schemeClr val="tx1"/>
                </a:solidFill>
              </a:rPr>
              <a:t> </a:t>
            </a:r>
            <a:r>
              <a:rPr lang="nb-NO" sz="2400" dirty="0" err="1">
                <a:solidFill>
                  <a:schemeClr val="tx1"/>
                </a:solidFill>
              </a:rPr>
              <a:t>leat</a:t>
            </a:r>
            <a:r>
              <a:rPr lang="nb-NO" sz="2400" dirty="0">
                <a:solidFill>
                  <a:schemeClr val="tx1"/>
                </a:solidFill>
              </a:rPr>
              <a:t> </a:t>
            </a:r>
            <a:r>
              <a:rPr lang="nb-NO" sz="2400" dirty="0" err="1">
                <a:solidFill>
                  <a:schemeClr val="tx1"/>
                </a:solidFill>
              </a:rPr>
              <a:t>dat</a:t>
            </a:r>
            <a:r>
              <a:rPr lang="nb-NO" sz="2400" dirty="0">
                <a:solidFill>
                  <a:schemeClr val="tx1"/>
                </a:solidFill>
              </a:rPr>
              <a:t> </a:t>
            </a:r>
            <a:r>
              <a:rPr lang="nb-NO" sz="2400" dirty="0" err="1">
                <a:solidFill>
                  <a:schemeClr val="tx1"/>
                </a:solidFill>
              </a:rPr>
              <a:t>seamma</a:t>
            </a:r>
            <a:r>
              <a:rPr lang="nb-NO" sz="2400" dirty="0">
                <a:solidFill>
                  <a:schemeClr val="tx1"/>
                </a:solidFill>
              </a:rPr>
              <a:t> </a:t>
            </a:r>
            <a:r>
              <a:rPr lang="nb-NO" sz="2400" dirty="0" err="1">
                <a:solidFill>
                  <a:schemeClr val="tx1"/>
                </a:solidFill>
              </a:rPr>
              <a:t>vuoigatvuođat</a:t>
            </a:r>
            <a:r>
              <a:rPr lang="nb-NO" sz="2400" dirty="0">
                <a:solidFill>
                  <a:schemeClr val="tx1"/>
                </a:solidFill>
              </a:rPr>
              <a:t>, </a:t>
            </a:r>
            <a:r>
              <a:rPr lang="nb-NO" sz="2400" dirty="0" err="1">
                <a:solidFill>
                  <a:schemeClr val="tx1"/>
                </a:solidFill>
              </a:rPr>
              <a:t>beroškeahttá</a:t>
            </a:r>
            <a:r>
              <a:rPr lang="nb-NO" sz="2400" dirty="0">
                <a:solidFill>
                  <a:schemeClr val="tx1"/>
                </a:solidFill>
              </a:rPr>
              <a:t> </a:t>
            </a:r>
            <a:r>
              <a:rPr lang="nb-NO" sz="2400" dirty="0" err="1">
                <a:solidFill>
                  <a:schemeClr val="tx1"/>
                </a:solidFill>
              </a:rPr>
              <a:t>ovdamearkka</a:t>
            </a:r>
            <a:r>
              <a:rPr lang="nb-NO" sz="2400" dirty="0">
                <a:solidFill>
                  <a:schemeClr val="tx1"/>
                </a:solidFill>
              </a:rPr>
              <a:t> </a:t>
            </a:r>
            <a:r>
              <a:rPr lang="nb-NO" sz="2400" dirty="0" err="1">
                <a:solidFill>
                  <a:schemeClr val="tx1"/>
                </a:solidFill>
              </a:rPr>
              <a:t>dihte</a:t>
            </a:r>
            <a:r>
              <a:rPr lang="nb-NO" sz="2400" dirty="0">
                <a:solidFill>
                  <a:schemeClr val="tx1"/>
                </a:solidFill>
              </a:rPr>
              <a:t> </a:t>
            </a:r>
            <a:r>
              <a:rPr lang="nb-NO" sz="2400" dirty="0" err="1">
                <a:solidFill>
                  <a:schemeClr val="tx1"/>
                </a:solidFill>
              </a:rPr>
              <a:t>makkár</a:t>
            </a:r>
            <a:r>
              <a:rPr lang="nb-NO" sz="2400" dirty="0">
                <a:solidFill>
                  <a:schemeClr val="tx1"/>
                </a:solidFill>
              </a:rPr>
              <a:t> lea:</a:t>
            </a:r>
          </a:p>
        </p:txBody>
      </p:sp>
      <p:sp>
        <p:nvSpPr>
          <p:cNvPr id="2" name="Rektangel 1">
            <a:extLst>
              <a:ext uri="{FF2B5EF4-FFF2-40B4-BE49-F238E27FC236}">
                <a16:creationId xmlns:a16="http://schemas.microsoft.com/office/drawing/2014/main" id="{C758C88B-C4E9-534F-9FC9-7B0B9D3DE2F7}"/>
              </a:ext>
            </a:extLst>
          </p:cNvPr>
          <p:cNvSpPr/>
          <p:nvPr/>
        </p:nvSpPr>
        <p:spPr>
          <a:xfrm>
            <a:off x="4864322" y="3411294"/>
            <a:ext cx="2895737" cy="830997"/>
          </a:xfrm>
          <a:prstGeom prst="rect">
            <a:avLst/>
          </a:prstGeom>
        </p:spPr>
        <p:txBody>
          <a:bodyPr wrap="square" numCol="1">
            <a:spAutoFit/>
          </a:bodyPr>
          <a:lstStyle/>
          <a:p>
            <a:pPr>
              <a:spcAft>
                <a:spcPts val="600"/>
              </a:spcAft>
            </a:pPr>
            <a:r>
              <a:rPr lang="nb-NO" sz="2400" b="1" dirty="0" err="1"/>
              <a:t>Čearddalašvuohta</a:t>
            </a:r>
            <a:r>
              <a:rPr lang="nb-NO" sz="2400" b="1" dirty="0"/>
              <a:t> ja </a:t>
            </a:r>
            <a:r>
              <a:rPr lang="nb-NO" sz="2400" b="1" dirty="0" err="1"/>
              <a:t>našonalitehta</a:t>
            </a:r>
            <a:endParaRPr lang="nb-NO" sz="2400" b="1" dirty="0"/>
          </a:p>
        </p:txBody>
      </p:sp>
      <p:sp>
        <p:nvSpPr>
          <p:cNvPr id="6" name="Rektangel 5">
            <a:extLst>
              <a:ext uri="{FF2B5EF4-FFF2-40B4-BE49-F238E27FC236}">
                <a16:creationId xmlns:a16="http://schemas.microsoft.com/office/drawing/2014/main" id="{35AE7546-E150-CB44-89F0-D139C741CC91}"/>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dirty="0" err="1">
                <a:solidFill>
                  <a:schemeClr val="tx2"/>
                </a:solidFill>
                <a:latin typeface="Arial" panose="020B0604020202020204" pitchFamily="34" charset="0"/>
                <a:cs typeface="Arial" panose="020B0604020202020204" pitchFamily="34" charset="0"/>
              </a:rPr>
              <a:t>Rasisma</a:t>
            </a:r>
            <a:r>
              <a:rPr lang="nb-NO" sz="1600" b="1" dirty="0">
                <a:solidFill>
                  <a:schemeClr val="tx2"/>
                </a:solidFill>
                <a:latin typeface="Arial" panose="020B0604020202020204" pitchFamily="34" charset="0"/>
                <a:cs typeface="Arial" panose="020B0604020202020204" pitchFamily="34" charset="0"/>
              </a:rPr>
              <a:t> ja </a:t>
            </a:r>
            <a:r>
              <a:rPr lang="nb-NO" sz="1600" b="1" dirty="0" err="1">
                <a:solidFill>
                  <a:schemeClr val="tx2"/>
                </a:solidFill>
                <a:latin typeface="Arial" panose="020B0604020202020204" pitchFamily="34" charset="0"/>
                <a:cs typeface="Arial" panose="020B0604020202020204" pitchFamily="34" charset="0"/>
              </a:rPr>
              <a:t>vealaheapmi</a:t>
            </a:r>
            <a:endParaRPr lang="nb-NO" sz="1600" b="1" dirty="0">
              <a:solidFill>
                <a:schemeClr val="tx2"/>
              </a:solidFill>
              <a:latin typeface="Arial" panose="020B0604020202020204" pitchFamily="34" charset="0"/>
              <a:cs typeface="Arial" panose="020B0604020202020204" pitchFamily="34" charset="0"/>
            </a:endParaRPr>
          </a:p>
        </p:txBody>
      </p:sp>
      <p:sp>
        <p:nvSpPr>
          <p:cNvPr id="11" name="Rektangel 10">
            <a:extLst>
              <a:ext uri="{FF2B5EF4-FFF2-40B4-BE49-F238E27FC236}">
                <a16:creationId xmlns:a16="http://schemas.microsoft.com/office/drawing/2014/main" id="{E4C65013-DD53-004C-A908-728D242915B7}"/>
              </a:ext>
            </a:extLst>
          </p:cNvPr>
          <p:cNvSpPr/>
          <p:nvPr/>
        </p:nvSpPr>
        <p:spPr>
          <a:xfrm>
            <a:off x="1060522" y="3574155"/>
            <a:ext cx="2400153" cy="461665"/>
          </a:xfrm>
          <a:prstGeom prst="rect">
            <a:avLst/>
          </a:prstGeom>
        </p:spPr>
        <p:txBody>
          <a:bodyPr wrap="square" numCol="1">
            <a:spAutoFit/>
          </a:bodyPr>
          <a:lstStyle/>
          <a:p>
            <a:r>
              <a:rPr lang="nb-NO" sz="2400" b="1" dirty="0" err="1"/>
              <a:t>Osku</a:t>
            </a:r>
            <a:r>
              <a:rPr lang="nb-NO" sz="2400" b="1" dirty="0"/>
              <a:t> ja </a:t>
            </a:r>
            <a:r>
              <a:rPr lang="nb-NO" sz="2400" b="1" dirty="0" err="1"/>
              <a:t>jáhkku</a:t>
            </a:r>
            <a:endParaRPr lang="nb-NO" sz="2400" b="1" dirty="0"/>
          </a:p>
        </p:txBody>
      </p:sp>
      <p:sp>
        <p:nvSpPr>
          <p:cNvPr id="12" name="Rektangel 11">
            <a:extLst>
              <a:ext uri="{FF2B5EF4-FFF2-40B4-BE49-F238E27FC236}">
                <a16:creationId xmlns:a16="http://schemas.microsoft.com/office/drawing/2014/main" id="{94FEEDCE-F20B-134F-BB85-94BA38A183FF}"/>
              </a:ext>
            </a:extLst>
          </p:cNvPr>
          <p:cNvSpPr/>
          <p:nvPr/>
        </p:nvSpPr>
        <p:spPr>
          <a:xfrm>
            <a:off x="8737531" y="3400912"/>
            <a:ext cx="3736343" cy="846386"/>
          </a:xfrm>
          <a:prstGeom prst="rect">
            <a:avLst/>
          </a:prstGeom>
        </p:spPr>
        <p:txBody>
          <a:bodyPr wrap="square" numCol="1">
            <a:spAutoFit/>
          </a:bodyPr>
          <a:lstStyle/>
          <a:p>
            <a:pPr>
              <a:spcAft>
                <a:spcPts val="600"/>
              </a:spcAft>
            </a:pPr>
            <a:r>
              <a:rPr lang="nb-NO" sz="2200" b="1" dirty="0" err="1"/>
              <a:t>Seksuála</a:t>
            </a:r>
            <a:r>
              <a:rPr lang="nb-NO" sz="2200" b="1" dirty="0"/>
              <a:t> </a:t>
            </a:r>
            <a:r>
              <a:rPr lang="nb-NO" sz="2200" b="1" dirty="0" err="1"/>
              <a:t>orientašuvdna</a:t>
            </a:r>
            <a:r>
              <a:rPr lang="nb-NO" sz="2200" b="1" dirty="0"/>
              <a:t> </a:t>
            </a:r>
          </a:p>
          <a:p>
            <a:pPr>
              <a:spcAft>
                <a:spcPts val="600"/>
              </a:spcAft>
            </a:pPr>
            <a:r>
              <a:rPr lang="nb-NO" sz="2200" b="1" dirty="0"/>
              <a:t>ja </a:t>
            </a:r>
            <a:r>
              <a:rPr lang="nb-NO" sz="2200" b="1" dirty="0" err="1"/>
              <a:t>sohkabealidentitehta</a:t>
            </a:r>
            <a:endParaRPr lang="nb-NO" sz="2200" b="1" dirty="0"/>
          </a:p>
        </p:txBody>
      </p:sp>
      <p:sp>
        <p:nvSpPr>
          <p:cNvPr id="13" name="Tittel 5">
            <a:extLst>
              <a:ext uri="{FF2B5EF4-FFF2-40B4-BE49-F238E27FC236}">
                <a16:creationId xmlns:a16="http://schemas.microsoft.com/office/drawing/2014/main" id="{67A56D2C-D80B-65DA-D654-A70EA4AE7A7F}"/>
              </a:ext>
            </a:extLst>
          </p:cNvPr>
          <p:cNvSpPr txBox="1">
            <a:spLocks/>
          </p:cNvSpPr>
          <p:nvPr/>
        </p:nvSpPr>
        <p:spPr>
          <a:xfrm>
            <a:off x="3962400" y="364050"/>
            <a:ext cx="4267200"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dirty="0">
                <a:latin typeface="+mj-lt"/>
              </a:rPr>
              <a:t>AMNESTY OAIVVILDA</a:t>
            </a:r>
          </a:p>
        </p:txBody>
      </p:sp>
      <p:pic>
        <p:nvPicPr>
          <p:cNvPr id="4" name="Bilde 3">
            <a:extLst>
              <a:ext uri="{FF2B5EF4-FFF2-40B4-BE49-F238E27FC236}">
                <a16:creationId xmlns:a16="http://schemas.microsoft.com/office/drawing/2014/main" id="{69D833DB-7A4A-BABE-BFD5-D2EBA9A6C555}"/>
              </a:ext>
            </a:extLst>
          </p:cNvPr>
          <p:cNvPicPr>
            <a:picLocks noChangeAspect="1"/>
          </p:cNvPicPr>
          <p:nvPr/>
        </p:nvPicPr>
        <p:blipFill>
          <a:blip r:embed="rId3"/>
          <a:stretch>
            <a:fillRect/>
          </a:stretch>
        </p:blipFill>
        <p:spPr>
          <a:xfrm>
            <a:off x="377095" y="3505651"/>
            <a:ext cx="538868" cy="660755"/>
          </a:xfrm>
          <a:prstGeom prst="rect">
            <a:avLst/>
          </a:prstGeom>
        </p:spPr>
      </p:pic>
      <p:pic>
        <p:nvPicPr>
          <p:cNvPr id="5" name="Bilde 4">
            <a:extLst>
              <a:ext uri="{FF2B5EF4-FFF2-40B4-BE49-F238E27FC236}">
                <a16:creationId xmlns:a16="http://schemas.microsoft.com/office/drawing/2014/main" id="{11D1D15C-F9BA-5FAD-A8C4-A0111CD654AF}"/>
              </a:ext>
            </a:extLst>
          </p:cNvPr>
          <p:cNvPicPr>
            <a:picLocks noChangeAspect="1"/>
          </p:cNvPicPr>
          <p:nvPr/>
        </p:nvPicPr>
        <p:blipFill>
          <a:blip r:embed="rId4"/>
          <a:stretch>
            <a:fillRect/>
          </a:stretch>
        </p:blipFill>
        <p:spPr>
          <a:xfrm>
            <a:off x="8277468" y="3454961"/>
            <a:ext cx="329026" cy="700055"/>
          </a:xfrm>
          <a:prstGeom prst="rect">
            <a:avLst/>
          </a:prstGeom>
        </p:spPr>
      </p:pic>
      <p:pic>
        <p:nvPicPr>
          <p:cNvPr id="7" name="Bilde 6">
            <a:extLst>
              <a:ext uri="{FF2B5EF4-FFF2-40B4-BE49-F238E27FC236}">
                <a16:creationId xmlns:a16="http://schemas.microsoft.com/office/drawing/2014/main" id="{FD390359-C485-C00A-BF2C-DC1AE47F2B6A}"/>
              </a:ext>
            </a:extLst>
          </p:cNvPr>
          <p:cNvPicPr>
            <a:picLocks noChangeAspect="1"/>
          </p:cNvPicPr>
          <p:nvPr/>
        </p:nvPicPr>
        <p:blipFill>
          <a:blip r:embed="rId5"/>
          <a:stretch>
            <a:fillRect/>
          </a:stretch>
        </p:blipFill>
        <p:spPr>
          <a:xfrm>
            <a:off x="330956" y="4376423"/>
            <a:ext cx="585007" cy="629267"/>
          </a:xfrm>
          <a:prstGeom prst="rect">
            <a:avLst/>
          </a:prstGeom>
        </p:spPr>
      </p:pic>
      <p:pic>
        <p:nvPicPr>
          <p:cNvPr id="8" name="Bilde 7">
            <a:extLst>
              <a:ext uri="{FF2B5EF4-FFF2-40B4-BE49-F238E27FC236}">
                <a16:creationId xmlns:a16="http://schemas.microsoft.com/office/drawing/2014/main" id="{656D6060-CDD6-7AE1-F7AF-2EFE924AC534}"/>
              </a:ext>
            </a:extLst>
          </p:cNvPr>
          <p:cNvPicPr>
            <a:picLocks noChangeAspect="1"/>
          </p:cNvPicPr>
          <p:nvPr/>
        </p:nvPicPr>
        <p:blipFill>
          <a:blip r:embed="rId6"/>
          <a:stretch>
            <a:fillRect/>
          </a:stretch>
        </p:blipFill>
        <p:spPr>
          <a:xfrm>
            <a:off x="4014250" y="3505651"/>
            <a:ext cx="628298" cy="628298"/>
          </a:xfrm>
          <a:prstGeom prst="rect">
            <a:avLst/>
          </a:prstGeom>
        </p:spPr>
      </p:pic>
      <p:pic>
        <p:nvPicPr>
          <p:cNvPr id="14" name="Bilde 13">
            <a:extLst>
              <a:ext uri="{FF2B5EF4-FFF2-40B4-BE49-F238E27FC236}">
                <a16:creationId xmlns:a16="http://schemas.microsoft.com/office/drawing/2014/main" id="{8582A3E9-A012-A1EE-AE3A-58C9E48D8E88}"/>
              </a:ext>
            </a:extLst>
          </p:cNvPr>
          <p:cNvPicPr>
            <a:picLocks noChangeAspect="1"/>
          </p:cNvPicPr>
          <p:nvPr/>
        </p:nvPicPr>
        <p:blipFill>
          <a:blip r:embed="rId7"/>
          <a:stretch>
            <a:fillRect/>
          </a:stretch>
        </p:blipFill>
        <p:spPr>
          <a:xfrm>
            <a:off x="4074298" y="4437123"/>
            <a:ext cx="628298" cy="542171"/>
          </a:xfrm>
          <a:prstGeom prst="rect">
            <a:avLst/>
          </a:prstGeom>
        </p:spPr>
      </p:pic>
      <p:pic>
        <p:nvPicPr>
          <p:cNvPr id="15" name="Bilde 14">
            <a:extLst>
              <a:ext uri="{FF2B5EF4-FFF2-40B4-BE49-F238E27FC236}">
                <a16:creationId xmlns:a16="http://schemas.microsoft.com/office/drawing/2014/main" id="{1E9BF14B-2C2F-5BCA-F371-3E7B4B8CF2EE}"/>
              </a:ext>
            </a:extLst>
          </p:cNvPr>
          <p:cNvPicPr>
            <a:picLocks noChangeAspect="1"/>
          </p:cNvPicPr>
          <p:nvPr/>
        </p:nvPicPr>
        <p:blipFill>
          <a:blip r:embed="rId8"/>
          <a:stretch>
            <a:fillRect/>
          </a:stretch>
        </p:blipFill>
        <p:spPr>
          <a:xfrm>
            <a:off x="354025" y="5215707"/>
            <a:ext cx="585007" cy="667113"/>
          </a:xfrm>
          <a:prstGeom prst="rect">
            <a:avLst/>
          </a:prstGeom>
        </p:spPr>
      </p:pic>
      <p:pic>
        <p:nvPicPr>
          <p:cNvPr id="16" name="Bilde 15">
            <a:extLst>
              <a:ext uri="{FF2B5EF4-FFF2-40B4-BE49-F238E27FC236}">
                <a16:creationId xmlns:a16="http://schemas.microsoft.com/office/drawing/2014/main" id="{55F43C89-6D8E-709E-86F3-D29653B131A7}"/>
              </a:ext>
            </a:extLst>
          </p:cNvPr>
          <p:cNvPicPr>
            <a:picLocks noChangeAspect="1"/>
          </p:cNvPicPr>
          <p:nvPr/>
        </p:nvPicPr>
        <p:blipFill>
          <a:blip r:embed="rId9"/>
          <a:stretch>
            <a:fillRect/>
          </a:stretch>
        </p:blipFill>
        <p:spPr>
          <a:xfrm>
            <a:off x="4013714" y="5260783"/>
            <a:ext cx="690342" cy="501745"/>
          </a:xfrm>
          <a:prstGeom prst="rect">
            <a:avLst/>
          </a:prstGeom>
        </p:spPr>
      </p:pic>
      <p:pic>
        <p:nvPicPr>
          <p:cNvPr id="17" name="Bilde 16">
            <a:extLst>
              <a:ext uri="{FF2B5EF4-FFF2-40B4-BE49-F238E27FC236}">
                <a16:creationId xmlns:a16="http://schemas.microsoft.com/office/drawing/2014/main" id="{208E7FE0-95CD-F5E2-6284-14E222BFF773}"/>
              </a:ext>
            </a:extLst>
          </p:cNvPr>
          <p:cNvPicPr>
            <a:picLocks noChangeAspect="1"/>
          </p:cNvPicPr>
          <p:nvPr/>
        </p:nvPicPr>
        <p:blipFill>
          <a:blip r:embed="rId10"/>
          <a:stretch>
            <a:fillRect/>
          </a:stretch>
        </p:blipFill>
        <p:spPr>
          <a:xfrm>
            <a:off x="8282947" y="4394074"/>
            <a:ext cx="372370" cy="700056"/>
          </a:xfrm>
          <a:prstGeom prst="rect">
            <a:avLst/>
          </a:prstGeom>
        </p:spPr>
      </p:pic>
      <p:pic>
        <p:nvPicPr>
          <p:cNvPr id="18" name="Bilde 17">
            <a:extLst>
              <a:ext uri="{FF2B5EF4-FFF2-40B4-BE49-F238E27FC236}">
                <a16:creationId xmlns:a16="http://schemas.microsoft.com/office/drawing/2014/main" id="{E45DDE50-33C0-0A1F-3239-260D211F5514}"/>
              </a:ext>
            </a:extLst>
          </p:cNvPr>
          <p:cNvPicPr>
            <a:picLocks noChangeAspect="1"/>
          </p:cNvPicPr>
          <p:nvPr/>
        </p:nvPicPr>
        <p:blipFill>
          <a:blip r:embed="rId11"/>
          <a:stretch>
            <a:fillRect/>
          </a:stretch>
        </p:blipFill>
        <p:spPr>
          <a:xfrm>
            <a:off x="8260521" y="5344151"/>
            <a:ext cx="417222" cy="417222"/>
          </a:xfrm>
          <a:prstGeom prst="rect">
            <a:avLst/>
          </a:prstGeom>
        </p:spPr>
      </p:pic>
      <p:sp>
        <p:nvSpPr>
          <p:cNvPr id="3" name="TekstSylinder 2">
            <a:extLst>
              <a:ext uri="{FF2B5EF4-FFF2-40B4-BE49-F238E27FC236}">
                <a16:creationId xmlns:a16="http://schemas.microsoft.com/office/drawing/2014/main" id="{B05BB553-2798-896A-6453-1172901D61CD}"/>
              </a:ext>
            </a:extLst>
          </p:cNvPr>
          <p:cNvSpPr txBox="1"/>
          <p:nvPr/>
        </p:nvSpPr>
        <p:spPr>
          <a:xfrm>
            <a:off x="1051191" y="4480240"/>
            <a:ext cx="1893467" cy="461665"/>
          </a:xfrm>
          <a:prstGeom prst="rect">
            <a:avLst/>
          </a:prstGeom>
          <a:noFill/>
        </p:spPr>
        <p:txBody>
          <a:bodyPr wrap="none" rtlCol="0">
            <a:spAutoFit/>
          </a:bodyPr>
          <a:lstStyle/>
          <a:p>
            <a:r>
              <a:rPr lang="se-NO" sz="2400" b="1" dirty="0">
                <a:effectLst/>
                <a:ea typeface="Calibri" panose="020F0502020204030204" pitchFamily="34" charset="0"/>
                <a:cs typeface="Times New Roman" panose="02020603050405020304" pitchFamily="18" charset="0"/>
              </a:rPr>
              <a:t>Sohkabealli</a:t>
            </a:r>
            <a:endParaRPr lang="en-US" sz="2400" b="1" dirty="0">
              <a:effectLst/>
              <a:ea typeface="Calibri" panose="020F0502020204030204" pitchFamily="34" charset="0"/>
              <a:cs typeface="Times New Roman" panose="02020603050405020304" pitchFamily="18" charset="0"/>
            </a:endParaRPr>
          </a:p>
        </p:txBody>
      </p:sp>
      <p:sp>
        <p:nvSpPr>
          <p:cNvPr id="19" name="TekstSylinder 18">
            <a:extLst>
              <a:ext uri="{FF2B5EF4-FFF2-40B4-BE49-F238E27FC236}">
                <a16:creationId xmlns:a16="http://schemas.microsoft.com/office/drawing/2014/main" id="{337C4C0E-A655-6B13-8DEF-212BE9CBBD6A}"/>
              </a:ext>
            </a:extLst>
          </p:cNvPr>
          <p:cNvSpPr txBox="1"/>
          <p:nvPr/>
        </p:nvSpPr>
        <p:spPr>
          <a:xfrm>
            <a:off x="1049142" y="5300863"/>
            <a:ext cx="2632452" cy="461665"/>
          </a:xfrm>
          <a:prstGeom prst="rect">
            <a:avLst/>
          </a:prstGeom>
          <a:noFill/>
        </p:spPr>
        <p:txBody>
          <a:bodyPr wrap="none" rtlCol="0">
            <a:spAutoFit/>
          </a:bodyPr>
          <a:lstStyle/>
          <a:p>
            <a:r>
              <a:rPr lang="se-NO" sz="2400" b="1" dirty="0">
                <a:effectLst/>
                <a:ea typeface="Calibri" panose="020F0502020204030204" pitchFamily="34" charset="0"/>
                <a:cs typeface="Times New Roman" panose="02020603050405020304" pitchFamily="18" charset="0"/>
              </a:rPr>
              <a:t>Doaibmanávccat</a:t>
            </a:r>
            <a:endParaRPr lang="en-US" sz="2400" b="1" dirty="0">
              <a:effectLst/>
              <a:ea typeface="Calibri" panose="020F0502020204030204" pitchFamily="34" charset="0"/>
              <a:cs typeface="Times New Roman" panose="02020603050405020304" pitchFamily="18" charset="0"/>
            </a:endParaRPr>
          </a:p>
        </p:txBody>
      </p:sp>
      <p:sp>
        <p:nvSpPr>
          <p:cNvPr id="20" name="TekstSylinder 19">
            <a:extLst>
              <a:ext uri="{FF2B5EF4-FFF2-40B4-BE49-F238E27FC236}">
                <a16:creationId xmlns:a16="http://schemas.microsoft.com/office/drawing/2014/main" id="{84DC80E5-1192-E2B2-594C-B4DDBE916F02}"/>
              </a:ext>
            </a:extLst>
          </p:cNvPr>
          <p:cNvSpPr txBox="1"/>
          <p:nvPr/>
        </p:nvSpPr>
        <p:spPr>
          <a:xfrm>
            <a:off x="4864322" y="4462519"/>
            <a:ext cx="2985113" cy="461665"/>
          </a:xfrm>
          <a:prstGeom prst="rect">
            <a:avLst/>
          </a:prstGeom>
          <a:noFill/>
        </p:spPr>
        <p:txBody>
          <a:bodyPr wrap="none" rtlCol="0">
            <a:spAutoFit/>
          </a:bodyPr>
          <a:lstStyle/>
          <a:p>
            <a:r>
              <a:rPr lang="se-NO" sz="2400" b="1" dirty="0">
                <a:effectLst/>
                <a:ea typeface="Calibri" panose="020F0502020204030204" pitchFamily="34" charset="0"/>
                <a:cs typeface="Times New Roman" panose="02020603050405020304" pitchFamily="18" charset="0"/>
              </a:rPr>
              <a:t>Politihkalaš oaidnu</a:t>
            </a:r>
            <a:endParaRPr lang="en-US" sz="2400" b="1" dirty="0">
              <a:effectLst/>
              <a:ea typeface="Calibri" panose="020F0502020204030204" pitchFamily="34" charset="0"/>
              <a:cs typeface="Times New Roman" panose="02020603050405020304" pitchFamily="18" charset="0"/>
            </a:endParaRPr>
          </a:p>
        </p:txBody>
      </p:sp>
      <p:sp>
        <p:nvSpPr>
          <p:cNvPr id="21" name="TekstSylinder 20">
            <a:extLst>
              <a:ext uri="{FF2B5EF4-FFF2-40B4-BE49-F238E27FC236}">
                <a16:creationId xmlns:a16="http://schemas.microsoft.com/office/drawing/2014/main" id="{EF84D079-CE14-20F6-917F-9E4AF597A1B0}"/>
              </a:ext>
            </a:extLst>
          </p:cNvPr>
          <p:cNvSpPr txBox="1"/>
          <p:nvPr/>
        </p:nvSpPr>
        <p:spPr>
          <a:xfrm>
            <a:off x="4864322" y="5133764"/>
            <a:ext cx="2525050" cy="830997"/>
          </a:xfrm>
          <a:prstGeom prst="rect">
            <a:avLst/>
          </a:prstGeom>
          <a:noFill/>
        </p:spPr>
        <p:txBody>
          <a:bodyPr wrap="none" rtlCol="0">
            <a:spAutoFit/>
          </a:bodyPr>
          <a:lstStyle/>
          <a:p>
            <a:r>
              <a:rPr lang="se-NO" sz="2400" b="1" dirty="0">
                <a:effectLst/>
                <a:ea typeface="Calibri" panose="020F0502020204030204" pitchFamily="34" charset="0"/>
                <a:cs typeface="Times New Roman" panose="02020603050405020304" pitchFamily="18" charset="0"/>
              </a:rPr>
              <a:t>Sosiála duogáš </a:t>
            </a:r>
            <a:endParaRPr lang="nb-NO" sz="2400" b="1" dirty="0">
              <a:effectLst/>
              <a:ea typeface="Calibri" panose="020F0502020204030204" pitchFamily="34" charset="0"/>
              <a:cs typeface="Times New Roman" panose="02020603050405020304" pitchFamily="18" charset="0"/>
            </a:endParaRPr>
          </a:p>
          <a:p>
            <a:r>
              <a:rPr lang="se-NO" sz="2400" b="1" dirty="0">
                <a:effectLst/>
                <a:ea typeface="Calibri" panose="020F0502020204030204" pitchFamily="34" charset="0"/>
                <a:cs typeface="Times New Roman" panose="02020603050405020304" pitchFamily="18" charset="0"/>
              </a:rPr>
              <a:t>ja giella</a:t>
            </a:r>
            <a:endParaRPr lang="en-US" sz="2400" b="1" dirty="0">
              <a:effectLst/>
              <a:ea typeface="Calibri" panose="020F0502020204030204" pitchFamily="34" charset="0"/>
              <a:cs typeface="Times New Roman" panose="02020603050405020304" pitchFamily="18" charset="0"/>
            </a:endParaRPr>
          </a:p>
        </p:txBody>
      </p:sp>
      <p:sp>
        <p:nvSpPr>
          <p:cNvPr id="22" name="Rektangel 21">
            <a:extLst>
              <a:ext uri="{FF2B5EF4-FFF2-40B4-BE49-F238E27FC236}">
                <a16:creationId xmlns:a16="http://schemas.microsoft.com/office/drawing/2014/main" id="{7CDA1DAD-5341-F8B2-B988-F935267EA8B4}"/>
              </a:ext>
            </a:extLst>
          </p:cNvPr>
          <p:cNvSpPr/>
          <p:nvPr/>
        </p:nvSpPr>
        <p:spPr>
          <a:xfrm>
            <a:off x="8737531" y="4501174"/>
            <a:ext cx="3736343" cy="430887"/>
          </a:xfrm>
          <a:prstGeom prst="rect">
            <a:avLst/>
          </a:prstGeom>
        </p:spPr>
        <p:txBody>
          <a:bodyPr wrap="square" numCol="1">
            <a:spAutoFit/>
          </a:bodyPr>
          <a:lstStyle/>
          <a:p>
            <a:pPr>
              <a:spcAft>
                <a:spcPts val="600"/>
              </a:spcAft>
            </a:pPr>
            <a:r>
              <a:rPr lang="nb-NO" sz="2200" b="1" dirty="0" err="1"/>
              <a:t>Ahki</a:t>
            </a:r>
            <a:endParaRPr lang="nb-NO" sz="2200" b="1" dirty="0"/>
          </a:p>
        </p:txBody>
      </p:sp>
      <p:sp>
        <p:nvSpPr>
          <p:cNvPr id="23" name="Rektangel 22">
            <a:extLst>
              <a:ext uri="{FF2B5EF4-FFF2-40B4-BE49-F238E27FC236}">
                <a16:creationId xmlns:a16="http://schemas.microsoft.com/office/drawing/2014/main" id="{9093D539-0062-A700-1C8F-52217556A33C}"/>
              </a:ext>
            </a:extLst>
          </p:cNvPr>
          <p:cNvSpPr/>
          <p:nvPr/>
        </p:nvSpPr>
        <p:spPr>
          <a:xfrm>
            <a:off x="8759957" y="5316251"/>
            <a:ext cx="3736343" cy="430887"/>
          </a:xfrm>
          <a:prstGeom prst="rect">
            <a:avLst/>
          </a:prstGeom>
        </p:spPr>
        <p:txBody>
          <a:bodyPr wrap="square" numCol="1">
            <a:spAutoFit/>
          </a:bodyPr>
          <a:lstStyle/>
          <a:p>
            <a:pPr>
              <a:spcAft>
                <a:spcPts val="600"/>
              </a:spcAft>
            </a:pPr>
            <a:r>
              <a:rPr lang="nb-NO" sz="2200" b="1" dirty="0" err="1"/>
              <a:t>Dearvvašvuohta</a:t>
            </a:r>
            <a:r>
              <a:rPr lang="nb-NO" sz="2200" b="1" dirty="0"/>
              <a:t> </a:t>
            </a:r>
          </a:p>
        </p:txBody>
      </p:sp>
    </p:spTree>
    <p:extLst>
      <p:ext uri="{BB962C8B-B14F-4D97-AF65-F5344CB8AC3E}">
        <p14:creationId xmlns:p14="http://schemas.microsoft.com/office/powerpoint/2010/main" val="39646630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dirty="0" err="1">
                <a:solidFill>
                  <a:schemeClr val="tx2"/>
                </a:solidFill>
                <a:latin typeface="Arial" panose="020B0604020202020204" pitchFamily="34" charset="0"/>
                <a:cs typeface="Arial" panose="020B0604020202020204" pitchFamily="34" charset="0"/>
              </a:rPr>
              <a:t>Rasisma</a:t>
            </a:r>
            <a:r>
              <a:rPr lang="nb-NO" sz="1600" b="1" dirty="0">
                <a:solidFill>
                  <a:schemeClr val="tx2"/>
                </a:solidFill>
                <a:latin typeface="Arial" panose="020B0604020202020204" pitchFamily="34" charset="0"/>
                <a:cs typeface="Arial" panose="020B0604020202020204" pitchFamily="34" charset="0"/>
              </a:rPr>
              <a:t> ja </a:t>
            </a:r>
            <a:r>
              <a:rPr lang="nb-NO" sz="1600" b="1" dirty="0" err="1">
                <a:solidFill>
                  <a:schemeClr val="tx2"/>
                </a:solidFill>
                <a:latin typeface="Arial" panose="020B0604020202020204" pitchFamily="34" charset="0"/>
                <a:cs typeface="Arial" panose="020B0604020202020204" pitchFamily="34" charset="0"/>
              </a:rPr>
              <a:t>vealaheapmi</a:t>
            </a:r>
            <a:endParaRPr lang="nb-NO" sz="1600" b="1" dirty="0">
              <a:solidFill>
                <a:schemeClr val="tx2"/>
              </a:solidFill>
              <a:latin typeface="Arial" panose="020B0604020202020204" pitchFamily="34" charset="0"/>
              <a:cs typeface="Arial" panose="020B0604020202020204" pitchFamily="34" charset="0"/>
            </a:endParaRPr>
          </a:p>
        </p:txBody>
      </p:sp>
      <p:sp>
        <p:nvSpPr>
          <p:cNvPr id="10" name="Plassholder for innhold 2">
            <a:extLst>
              <a:ext uri="{FF2B5EF4-FFF2-40B4-BE49-F238E27FC236}">
                <a16:creationId xmlns:a16="http://schemas.microsoft.com/office/drawing/2014/main" id="{D1BD1930-AB2F-2A4A-8C02-DC82A74FC8E7}"/>
              </a:ext>
            </a:extLst>
          </p:cNvPr>
          <p:cNvSpPr>
            <a:spLocks noGrp="1"/>
          </p:cNvSpPr>
          <p:nvPr>
            <p:ph idx="1"/>
          </p:nvPr>
        </p:nvSpPr>
        <p:spPr>
          <a:xfrm>
            <a:off x="1798320" y="2614047"/>
            <a:ext cx="8595359" cy="2490153"/>
          </a:xfrm>
        </p:spPr>
        <p:txBody>
          <a:bodyPr/>
          <a:lstStyle/>
          <a:p>
            <a:pPr marL="0" indent="0" algn="ctr">
              <a:lnSpc>
                <a:spcPct val="100000"/>
              </a:lnSpc>
              <a:buNone/>
            </a:pPr>
            <a:r>
              <a:rPr lang="nb-NO" sz="2400" dirty="0">
                <a:solidFill>
                  <a:schemeClr val="tx1"/>
                </a:solidFill>
                <a:latin typeface="+mn-lt"/>
              </a:rPr>
              <a:t>... </a:t>
            </a:r>
            <a:r>
              <a:rPr lang="nb-NO" sz="2400" dirty="0" err="1">
                <a:solidFill>
                  <a:schemeClr val="tx1"/>
                </a:solidFill>
                <a:latin typeface="+mn-lt"/>
              </a:rPr>
              <a:t>ahte</a:t>
            </a:r>
            <a:r>
              <a:rPr lang="nb-NO" sz="2400" dirty="0">
                <a:solidFill>
                  <a:schemeClr val="tx1"/>
                </a:solidFill>
                <a:latin typeface="+mn-lt"/>
              </a:rPr>
              <a:t> </a:t>
            </a:r>
            <a:r>
              <a:rPr lang="nb-NO" sz="2400" dirty="0" err="1">
                <a:solidFill>
                  <a:schemeClr val="tx1"/>
                </a:solidFill>
                <a:latin typeface="+mn-lt"/>
              </a:rPr>
              <a:t>buohkain</a:t>
            </a:r>
            <a:r>
              <a:rPr lang="nb-NO" sz="2400" dirty="0">
                <a:solidFill>
                  <a:schemeClr val="tx1"/>
                </a:solidFill>
                <a:latin typeface="+mn-lt"/>
              </a:rPr>
              <a:t> lea </a:t>
            </a:r>
            <a:r>
              <a:rPr lang="nb-NO" sz="2400" dirty="0" err="1">
                <a:solidFill>
                  <a:schemeClr val="tx1"/>
                </a:solidFill>
                <a:latin typeface="+mn-lt"/>
              </a:rPr>
              <a:t>riekti</a:t>
            </a:r>
            <a:r>
              <a:rPr lang="nb-NO" sz="2400" dirty="0">
                <a:solidFill>
                  <a:schemeClr val="tx1"/>
                </a:solidFill>
                <a:latin typeface="+mn-lt"/>
              </a:rPr>
              <a:t> </a:t>
            </a:r>
            <a:r>
              <a:rPr lang="nb-NO" sz="2400" dirty="0" err="1">
                <a:solidFill>
                  <a:schemeClr val="tx1"/>
                </a:solidFill>
                <a:latin typeface="+mn-lt"/>
              </a:rPr>
              <a:t>čájehit</a:t>
            </a:r>
            <a:r>
              <a:rPr lang="nb-NO" sz="2400" dirty="0">
                <a:solidFill>
                  <a:schemeClr val="tx1"/>
                </a:solidFill>
                <a:latin typeface="+mn-lt"/>
              </a:rPr>
              <a:t> </a:t>
            </a:r>
            <a:r>
              <a:rPr lang="nb-NO" sz="2400" dirty="0" err="1">
                <a:solidFill>
                  <a:schemeClr val="tx1"/>
                </a:solidFill>
                <a:latin typeface="+mn-lt"/>
              </a:rPr>
              <a:t>iežaset</a:t>
            </a:r>
            <a:r>
              <a:rPr lang="nb-NO" sz="2400" dirty="0">
                <a:solidFill>
                  <a:schemeClr val="tx1"/>
                </a:solidFill>
                <a:latin typeface="+mn-lt"/>
              </a:rPr>
              <a:t> </a:t>
            </a:r>
            <a:r>
              <a:rPr lang="nb-NO" sz="2400" dirty="0" err="1">
                <a:solidFill>
                  <a:schemeClr val="tx1"/>
                </a:solidFill>
                <a:latin typeface="+mn-lt"/>
              </a:rPr>
              <a:t>kultuvrra</a:t>
            </a:r>
            <a:r>
              <a:rPr lang="nb-NO" sz="2400" dirty="0">
                <a:solidFill>
                  <a:schemeClr val="tx1"/>
                </a:solidFill>
                <a:latin typeface="+mn-lt"/>
              </a:rPr>
              <a:t>, </a:t>
            </a:r>
            <a:r>
              <a:rPr lang="nb-NO" sz="2400" dirty="0" err="1">
                <a:solidFill>
                  <a:schemeClr val="tx1"/>
                </a:solidFill>
                <a:latin typeface="+mn-lt"/>
              </a:rPr>
              <a:t>árbevieruid</a:t>
            </a:r>
            <a:r>
              <a:rPr lang="nb-NO" sz="2400" dirty="0">
                <a:solidFill>
                  <a:schemeClr val="tx1"/>
                </a:solidFill>
                <a:latin typeface="+mn-lt"/>
              </a:rPr>
              <a:t> </a:t>
            </a:r>
            <a:r>
              <a:rPr lang="nb-NO" sz="2400" dirty="0" err="1">
                <a:solidFill>
                  <a:schemeClr val="tx1"/>
                </a:solidFill>
                <a:latin typeface="+mn-lt"/>
              </a:rPr>
              <a:t>dahje</a:t>
            </a:r>
            <a:r>
              <a:rPr lang="nb-NO" sz="2400" dirty="0">
                <a:solidFill>
                  <a:schemeClr val="tx1"/>
                </a:solidFill>
                <a:latin typeface="+mn-lt"/>
              </a:rPr>
              <a:t> </a:t>
            </a:r>
            <a:r>
              <a:rPr lang="nb-NO" sz="2400" dirty="0" err="1">
                <a:solidFill>
                  <a:schemeClr val="tx1"/>
                </a:solidFill>
                <a:latin typeface="+mn-lt"/>
              </a:rPr>
              <a:t>osku</a:t>
            </a:r>
            <a:r>
              <a:rPr lang="nb-NO" sz="2400" dirty="0">
                <a:solidFill>
                  <a:schemeClr val="tx1"/>
                </a:solidFill>
                <a:latin typeface="+mn-lt"/>
              </a:rPr>
              <a:t> </a:t>
            </a:r>
            <a:r>
              <a:rPr lang="nb-NO" sz="2400" dirty="0" err="1">
                <a:solidFill>
                  <a:schemeClr val="tx1"/>
                </a:solidFill>
                <a:latin typeface="+mn-lt"/>
              </a:rPr>
              <a:t>duogáža</a:t>
            </a:r>
            <a:r>
              <a:rPr lang="nb-NO" sz="2400" dirty="0">
                <a:solidFill>
                  <a:schemeClr val="tx1"/>
                </a:solidFill>
                <a:latin typeface="+mn-lt"/>
              </a:rPr>
              <a:t> </a:t>
            </a:r>
            <a:r>
              <a:rPr lang="nb-NO" sz="2400" dirty="0" err="1">
                <a:solidFill>
                  <a:schemeClr val="tx1"/>
                </a:solidFill>
                <a:latin typeface="+mn-lt"/>
              </a:rPr>
              <a:t>go</a:t>
            </a:r>
            <a:r>
              <a:rPr lang="nb-NO" sz="2400" dirty="0">
                <a:solidFill>
                  <a:schemeClr val="tx1"/>
                </a:solidFill>
                <a:latin typeface="+mn-lt"/>
              </a:rPr>
              <a:t> </a:t>
            </a:r>
            <a:r>
              <a:rPr lang="nb-NO" sz="2400" dirty="0" err="1">
                <a:solidFill>
                  <a:schemeClr val="tx1"/>
                </a:solidFill>
                <a:latin typeface="+mn-lt"/>
              </a:rPr>
              <a:t>atnet</a:t>
            </a:r>
            <a:r>
              <a:rPr lang="nb-NO" sz="2400" dirty="0">
                <a:solidFill>
                  <a:schemeClr val="tx1"/>
                </a:solidFill>
                <a:latin typeface="+mn-lt"/>
              </a:rPr>
              <a:t> </a:t>
            </a:r>
            <a:r>
              <a:rPr lang="nb-NO" sz="2400" dirty="0" err="1">
                <a:solidFill>
                  <a:schemeClr val="tx1"/>
                </a:solidFill>
                <a:latin typeface="+mn-lt"/>
              </a:rPr>
              <a:t>earenoamáš</a:t>
            </a:r>
            <a:r>
              <a:rPr lang="nb-NO" sz="2400" dirty="0">
                <a:solidFill>
                  <a:schemeClr val="tx1"/>
                </a:solidFill>
                <a:latin typeface="+mn-lt"/>
              </a:rPr>
              <a:t> </a:t>
            </a:r>
            <a:r>
              <a:rPr lang="nb-NO" sz="2400" dirty="0" err="1">
                <a:solidFill>
                  <a:schemeClr val="tx1"/>
                </a:solidFill>
                <a:latin typeface="+mn-lt"/>
              </a:rPr>
              <a:t>biktasiid</a:t>
            </a:r>
            <a:r>
              <a:rPr lang="nb-NO" sz="2400" dirty="0">
                <a:solidFill>
                  <a:schemeClr val="tx1"/>
                </a:solidFill>
                <a:latin typeface="+mn-lt"/>
              </a:rPr>
              <a:t>. </a:t>
            </a:r>
            <a:r>
              <a:rPr lang="nb-NO" sz="2400" dirty="0" err="1">
                <a:solidFill>
                  <a:schemeClr val="tx1"/>
                </a:solidFill>
                <a:latin typeface="+mn-lt"/>
              </a:rPr>
              <a:t>Seammás</a:t>
            </a:r>
            <a:r>
              <a:rPr lang="nb-NO" sz="2400" dirty="0">
                <a:solidFill>
                  <a:schemeClr val="tx1"/>
                </a:solidFill>
                <a:latin typeface="+mn-lt"/>
              </a:rPr>
              <a:t> ii </a:t>
            </a:r>
            <a:r>
              <a:rPr lang="nb-NO" sz="2400" dirty="0" err="1">
                <a:solidFill>
                  <a:schemeClr val="tx1"/>
                </a:solidFill>
                <a:latin typeface="+mn-lt"/>
              </a:rPr>
              <a:t>galgga</a:t>
            </a:r>
            <a:r>
              <a:rPr lang="nb-NO" sz="2400" dirty="0">
                <a:solidFill>
                  <a:schemeClr val="tx1"/>
                </a:solidFill>
                <a:latin typeface="+mn-lt"/>
              </a:rPr>
              <a:t> </a:t>
            </a:r>
            <a:r>
              <a:rPr lang="nb-NO" sz="2400" dirty="0" err="1">
                <a:solidFill>
                  <a:schemeClr val="tx1"/>
                </a:solidFill>
                <a:latin typeface="+mn-lt"/>
              </a:rPr>
              <a:t>oktage</a:t>
            </a:r>
            <a:r>
              <a:rPr lang="nb-NO" sz="2400" dirty="0">
                <a:solidFill>
                  <a:schemeClr val="tx1"/>
                </a:solidFill>
                <a:latin typeface="+mn-lt"/>
              </a:rPr>
              <a:t> </a:t>
            </a:r>
            <a:r>
              <a:rPr lang="nb-NO" sz="2400" dirty="0" err="1">
                <a:solidFill>
                  <a:schemeClr val="tx1"/>
                </a:solidFill>
                <a:latin typeface="+mn-lt"/>
              </a:rPr>
              <a:t>vuortnuhuvvot</a:t>
            </a:r>
            <a:r>
              <a:rPr lang="nb-NO" sz="2400" dirty="0">
                <a:solidFill>
                  <a:schemeClr val="tx1"/>
                </a:solidFill>
                <a:latin typeface="+mn-lt"/>
              </a:rPr>
              <a:t> </a:t>
            </a:r>
            <a:r>
              <a:rPr lang="nb-NO" sz="2400" dirty="0" err="1">
                <a:solidFill>
                  <a:schemeClr val="tx1"/>
                </a:solidFill>
                <a:latin typeface="+mn-lt"/>
              </a:rPr>
              <a:t>dahje</a:t>
            </a:r>
            <a:r>
              <a:rPr lang="nb-NO" sz="2400" dirty="0">
                <a:solidFill>
                  <a:schemeClr val="tx1"/>
                </a:solidFill>
                <a:latin typeface="+mn-lt"/>
              </a:rPr>
              <a:t> </a:t>
            </a:r>
            <a:r>
              <a:rPr lang="nb-NO" sz="2400" dirty="0" err="1">
                <a:solidFill>
                  <a:schemeClr val="tx1"/>
                </a:solidFill>
                <a:latin typeface="+mn-lt"/>
              </a:rPr>
              <a:t>bággehallat</a:t>
            </a:r>
            <a:r>
              <a:rPr lang="nb-NO" sz="2400" dirty="0">
                <a:solidFill>
                  <a:schemeClr val="tx1"/>
                </a:solidFill>
                <a:latin typeface="+mn-lt"/>
              </a:rPr>
              <a:t> </a:t>
            </a:r>
            <a:r>
              <a:rPr lang="nb-NO" sz="2400" dirty="0" err="1">
                <a:solidFill>
                  <a:schemeClr val="tx1"/>
                </a:solidFill>
                <a:latin typeface="+mn-lt"/>
              </a:rPr>
              <a:t>gárvodit</a:t>
            </a:r>
            <a:r>
              <a:rPr lang="nb-NO" sz="2400" dirty="0">
                <a:solidFill>
                  <a:schemeClr val="tx1"/>
                </a:solidFill>
                <a:latin typeface="+mn-lt"/>
              </a:rPr>
              <a:t> </a:t>
            </a:r>
            <a:r>
              <a:rPr lang="nb-NO" sz="2400" dirty="0" err="1">
                <a:solidFill>
                  <a:schemeClr val="tx1"/>
                </a:solidFill>
                <a:latin typeface="+mn-lt"/>
              </a:rPr>
              <a:t>dakkár</a:t>
            </a:r>
            <a:r>
              <a:rPr lang="nb-NO" sz="2400" dirty="0">
                <a:solidFill>
                  <a:schemeClr val="tx1"/>
                </a:solidFill>
                <a:latin typeface="+mn-lt"/>
              </a:rPr>
              <a:t> </a:t>
            </a:r>
            <a:r>
              <a:rPr lang="nb-NO" sz="2400" dirty="0" err="1">
                <a:solidFill>
                  <a:schemeClr val="tx1"/>
                </a:solidFill>
                <a:latin typeface="+mn-lt"/>
              </a:rPr>
              <a:t>biktasiiguin</a:t>
            </a:r>
            <a:r>
              <a:rPr lang="nb-NO" sz="2400" dirty="0">
                <a:solidFill>
                  <a:schemeClr val="tx1"/>
                </a:solidFill>
                <a:latin typeface="+mn-lt"/>
              </a:rPr>
              <a:t> </a:t>
            </a:r>
            <a:r>
              <a:rPr lang="nb-NO" sz="2400" dirty="0" err="1">
                <a:solidFill>
                  <a:schemeClr val="tx1"/>
                </a:solidFill>
                <a:latin typeface="+mn-lt"/>
              </a:rPr>
              <a:t>dan</a:t>
            </a:r>
            <a:r>
              <a:rPr lang="nb-NO" sz="2400" dirty="0">
                <a:solidFill>
                  <a:schemeClr val="tx1"/>
                </a:solidFill>
                <a:latin typeface="+mn-lt"/>
              </a:rPr>
              <a:t> </a:t>
            </a:r>
            <a:r>
              <a:rPr lang="nb-NO" sz="2400" dirty="0" err="1">
                <a:solidFill>
                  <a:schemeClr val="tx1"/>
                </a:solidFill>
                <a:latin typeface="+mn-lt"/>
              </a:rPr>
              <a:t>dihte</a:t>
            </a:r>
            <a:r>
              <a:rPr lang="nb-NO" sz="2400" dirty="0">
                <a:solidFill>
                  <a:schemeClr val="tx1"/>
                </a:solidFill>
                <a:latin typeface="+mn-lt"/>
              </a:rPr>
              <a:t>. </a:t>
            </a:r>
            <a:r>
              <a:rPr lang="nb-NO" sz="2400" dirty="0" err="1">
                <a:solidFill>
                  <a:schemeClr val="tx1"/>
                </a:solidFill>
                <a:latin typeface="+mn-lt"/>
              </a:rPr>
              <a:t>Obbalaš</a:t>
            </a:r>
            <a:r>
              <a:rPr lang="nb-NO" sz="2400" dirty="0">
                <a:solidFill>
                  <a:schemeClr val="tx1"/>
                </a:solidFill>
                <a:latin typeface="+mn-lt"/>
              </a:rPr>
              <a:t> </a:t>
            </a:r>
            <a:r>
              <a:rPr lang="nb-NO" sz="2400" dirty="0" err="1">
                <a:solidFill>
                  <a:schemeClr val="tx1"/>
                </a:solidFill>
                <a:latin typeface="+mn-lt"/>
              </a:rPr>
              <a:t>gárvodangildosat</a:t>
            </a:r>
            <a:r>
              <a:rPr lang="nb-NO" sz="2400" dirty="0">
                <a:solidFill>
                  <a:schemeClr val="tx1"/>
                </a:solidFill>
                <a:latin typeface="+mn-lt"/>
              </a:rPr>
              <a:t> mat </a:t>
            </a:r>
            <a:r>
              <a:rPr lang="nb-NO" sz="2400" dirty="0" err="1">
                <a:solidFill>
                  <a:schemeClr val="tx1"/>
                </a:solidFill>
                <a:latin typeface="+mn-lt"/>
              </a:rPr>
              <a:t>loavkašuhttet</a:t>
            </a:r>
            <a:r>
              <a:rPr lang="nb-NO" sz="2400" dirty="0">
                <a:solidFill>
                  <a:schemeClr val="tx1"/>
                </a:solidFill>
                <a:latin typeface="+mn-lt"/>
              </a:rPr>
              <a:t> </a:t>
            </a:r>
            <a:r>
              <a:rPr lang="nb-NO" sz="2400" dirty="0" err="1">
                <a:solidFill>
                  <a:schemeClr val="tx1"/>
                </a:solidFill>
                <a:latin typeface="+mn-lt"/>
              </a:rPr>
              <a:t>friddjavuođa</a:t>
            </a:r>
            <a:r>
              <a:rPr lang="nb-NO" sz="2400" dirty="0">
                <a:solidFill>
                  <a:schemeClr val="tx1"/>
                </a:solidFill>
                <a:latin typeface="+mn-lt"/>
              </a:rPr>
              <a:t> </a:t>
            </a:r>
            <a:r>
              <a:rPr lang="nb-NO" sz="2400" dirty="0" err="1">
                <a:solidFill>
                  <a:schemeClr val="tx1"/>
                </a:solidFill>
                <a:latin typeface="+mn-lt"/>
              </a:rPr>
              <a:t>gárvodit</a:t>
            </a:r>
            <a:r>
              <a:rPr lang="nb-NO" sz="2400" dirty="0">
                <a:solidFill>
                  <a:schemeClr val="tx1"/>
                </a:solidFill>
                <a:latin typeface="+mn-lt"/>
              </a:rPr>
              <a:t> </a:t>
            </a:r>
            <a:r>
              <a:rPr lang="nb-NO" sz="2400" dirty="0" err="1">
                <a:solidFill>
                  <a:schemeClr val="tx1"/>
                </a:solidFill>
                <a:latin typeface="+mn-lt"/>
              </a:rPr>
              <a:t>dihto</a:t>
            </a:r>
            <a:r>
              <a:rPr lang="nb-NO" sz="2400" dirty="0">
                <a:solidFill>
                  <a:schemeClr val="tx1"/>
                </a:solidFill>
                <a:latin typeface="+mn-lt"/>
              </a:rPr>
              <a:t> </a:t>
            </a:r>
            <a:r>
              <a:rPr lang="nb-NO" sz="2400" dirty="0" err="1">
                <a:solidFill>
                  <a:schemeClr val="tx1"/>
                </a:solidFill>
                <a:latin typeface="+mn-lt"/>
              </a:rPr>
              <a:t>vuogi</a:t>
            </a:r>
            <a:r>
              <a:rPr lang="nb-NO" sz="2400" dirty="0">
                <a:solidFill>
                  <a:schemeClr val="tx1"/>
                </a:solidFill>
                <a:latin typeface="+mn-lt"/>
              </a:rPr>
              <a:t> </a:t>
            </a:r>
            <a:r>
              <a:rPr lang="nb-NO" sz="2400" dirty="0" err="1">
                <a:solidFill>
                  <a:schemeClr val="tx1"/>
                </a:solidFill>
                <a:latin typeface="+mn-lt"/>
              </a:rPr>
              <a:t>mielde</a:t>
            </a:r>
            <a:r>
              <a:rPr lang="nb-NO" sz="2400" dirty="0">
                <a:solidFill>
                  <a:schemeClr val="tx1"/>
                </a:solidFill>
                <a:latin typeface="+mn-lt"/>
              </a:rPr>
              <a:t> ii </a:t>
            </a:r>
            <a:r>
              <a:rPr lang="nb-NO" sz="2400" dirty="0" err="1">
                <a:solidFill>
                  <a:schemeClr val="tx1"/>
                </a:solidFill>
                <a:latin typeface="+mn-lt"/>
              </a:rPr>
              <a:t>leat</a:t>
            </a:r>
            <a:r>
              <a:rPr lang="nb-NO" sz="2400" dirty="0">
                <a:solidFill>
                  <a:schemeClr val="tx1"/>
                </a:solidFill>
                <a:latin typeface="+mn-lt"/>
              </a:rPr>
              <a:t> </a:t>
            </a:r>
            <a:r>
              <a:rPr lang="nb-NO" sz="2400" dirty="0" err="1">
                <a:solidFill>
                  <a:schemeClr val="tx1"/>
                </a:solidFill>
                <a:latin typeface="+mn-lt"/>
              </a:rPr>
              <a:t>rievttes</a:t>
            </a:r>
            <a:r>
              <a:rPr lang="nb-NO" sz="2400" dirty="0">
                <a:solidFill>
                  <a:schemeClr val="tx1"/>
                </a:solidFill>
                <a:latin typeface="+mn-lt"/>
              </a:rPr>
              <a:t> </a:t>
            </a:r>
            <a:r>
              <a:rPr lang="nb-NO" sz="2400" dirty="0" err="1">
                <a:solidFill>
                  <a:schemeClr val="tx1"/>
                </a:solidFill>
                <a:latin typeface="+mn-lt"/>
              </a:rPr>
              <a:t>geaidnu</a:t>
            </a:r>
            <a:r>
              <a:rPr lang="nb-NO" sz="2400" dirty="0">
                <a:solidFill>
                  <a:schemeClr val="tx1"/>
                </a:solidFill>
                <a:latin typeface="+mn-lt"/>
              </a:rPr>
              <a:t> </a:t>
            </a:r>
            <a:r>
              <a:rPr lang="nb-NO" sz="2400" dirty="0" err="1">
                <a:solidFill>
                  <a:schemeClr val="tx1"/>
                </a:solidFill>
                <a:latin typeface="+mn-lt"/>
              </a:rPr>
              <a:t>hehttet</a:t>
            </a:r>
            <a:r>
              <a:rPr lang="nb-NO" sz="2400" dirty="0">
                <a:solidFill>
                  <a:schemeClr val="tx1"/>
                </a:solidFill>
                <a:latin typeface="+mn-lt"/>
              </a:rPr>
              <a:t> </a:t>
            </a:r>
            <a:r>
              <a:rPr lang="nb-NO" sz="2400" dirty="0" err="1">
                <a:solidFill>
                  <a:schemeClr val="tx1"/>
                </a:solidFill>
                <a:latin typeface="+mn-lt"/>
              </a:rPr>
              <a:t>dan.</a:t>
            </a:r>
            <a:endParaRPr lang="nb-NO" sz="2400" dirty="0">
              <a:solidFill>
                <a:schemeClr val="tx1"/>
              </a:solidFill>
              <a:latin typeface="+mn-lt"/>
            </a:endParaRPr>
          </a:p>
        </p:txBody>
      </p:sp>
      <p:sp>
        <p:nvSpPr>
          <p:cNvPr id="2" name="Tittel 5">
            <a:extLst>
              <a:ext uri="{FF2B5EF4-FFF2-40B4-BE49-F238E27FC236}">
                <a16:creationId xmlns:a16="http://schemas.microsoft.com/office/drawing/2014/main" id="{3D8023AD-815E-B8CC-8BC0-660C0FA8B8DF}"/>
              </a:ext>
            </a:extLst>
          </p:cNvPr>
          <p:cNvSpPr txBox="1">
            <a:spLocks/>
          </p:cNvSpPr>
          <p:nvPr/>
        </p:nvSpPr>
        <p:spPr>
          <a:xfrm>
            <a:off x="3962399" y="901700"/>
            <a:ext cx="4267200"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dirty="0">
                <a:latin typeface="+mj-lt"/>
              </a:rPr>
              <a:t>AMNESTY OAIVVILDA</a:t>
            </a:r>
          </a:p>
        </p:txBody>
      </p:sp>
    </p:spTree>
    <p:extLst>
      <p:ext uri="{BB962C8B-B14F-4D97-AF65-F5344CB8AC3E}">
        <p14:creationId xmlns:p14="http://schemas.microsoft.com/office/powerpoint/2010/main" val="20243501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458A3FEF-A519-BE46-B003-51346F9F0B5C}"/>
              </a:ext>
            </a:extLst>
          </p:cNvPr>
          <p:cNvPicPr>
            <a:picLocks noChangeAspect="1"/>
          </p:cNvPicPr>
          <p:nvPr/>
        </p:nvPicPr>
        <p:blipFill rotWithShape="1">
          <a:blip r:embed="rId3"/>
          <a:srcRect l="8415" t="7747" r="1878" b="16544"/>
          <a:stretch/>
        </p:blipFill>
        <p:spPr>
          <a:xfrm>
            <a:off x="3068" y="0"/>
            <a:ext cx="12188932" cy="6857999"/>
          </a:xfrm>
          <a:prstGeom prst="rect">
            <a:avLst/>
          </a:prstGeom>
        </p:spPr>
      </p:pic>
      <p:sp>
        <p:nvSpPr>
          <p:cNvPr id="6" name="Tittel 5">
            <a:extLst>
              <a:ext uri="{FF2B5EF4-FFF2-40B4-BE49-F238E27FC236}">
                <a16:creationId xmlns:a16="http://schemas.microsoft.com/office/drawing/2014/main" id="{2A91575E-C406-B149-9EFB-348C1CA45B44}"/>
              </a:ext>
            </a:extLst>
          </p:cNvPr>
          <p:cNvSpPr>
            <a:spLocks noGrp="1"/>
          </p:cNvSpPr>
          <p:nvPr>
            <p:ph type="ctrTitle"/>
          </p:nvPr>
        </p:nvSpPr>
        <p:spPr>
          <a:xfrm>
            <a:off x="3598975" y="2889250"/>
            <a:ext cx="4994050" cy="1079497"/>
          </a:xfrm>
          <a:solidFill>
            <a:schemeClr val="tx2"/>
          </a:solidFill>
        </p:spPr>
        <p:txBody>
          <a:bodyPr anchor="ctr">
            <a:normAutofit/>
          </a:bodyPr>
          <a:lstStyle/>
          <a:p>
            <a:r>
              <a:rPr lang="nb-NO" sz="4400" dirty="0">
                <a:solidFill>
                  <a:schemeClr val="tx1"/>
                </a:solidFill>
              </a:rPr>
              <a:t>ČOAHKKÁIGEASSU</a:t>
            </a:r>
          </a:p>
        </p:txBody>
      </p:sp>
      <p:sp>
        <p:nvSpPr>
          <p:cNvPr id="7" name="Rektangel 6">
            <a:extLst>
              <a:ext uri="{FF2B5EF4-FFF2-40B4-BE49-F238E27FC236}">
                <a16:creationId xmlns:a16="http://schemas.microsoft.com/office/drawing/2014/main" id="{DDA17AB1-CE94-8703-E492-2136EACB57EA}"/>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dirty="0" err="1">
                <a:solidFill>
                  <a:schemeClr val="tx2"/>
                </a:solidFill>
                <a:latin typeface="Arial" panose="020B0604020202020204" pitchFamily="34" charset="0"/>
                <a:cs typeface="Arial" panose="020B0604020202020204" pitchFamily="34" charset="0"/>
              </a:rPr>
              <a:t>Rasisma</a:t>
            </a:r>
            <a:r>
              <a:rPr lang="nb-NO" sz="1600" b="1" dirty="0">
                <a:solidFill>
                  <a:schemeClr val="tx2"/>
                </a:solidFill>
                <a:latin typeface="Arial" panose="020B0604020202020204" pitchFamily="34" charset="0"/>
                <a:cs typeface="Arial" panose="020B0604020202020204" pitchFamily="34" charset="0"/>
              </a:rPr>
              <a:t> ja </a:t>
            </a:r>
            <a:r>
              <a:rPr lang="nb-NO" sz="1600" b="1" dirty="0" err="1">
                <a:solidFill>
                  <a:schemeClr val="tx2"/>
                </a:solidFill>
                <a:latin typeface="Arial" panose="020B0604020202020204" pitchFamily="34" charset="0"/>
                <a:cs typeface="Arial" panose="020B0604020202020204" pitchFamily="34" charset="0"/>
              </a:rPr>
              <a:t>vealaheapmi</a:t>
            </a:r>
            <a:endParaRPr lang="nb-NO" sz="1600" b="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70123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tel 1">
            <a:extLst>
              <a:ext uri="{FF2B5EF4-FFF2-40B4-BE49-F238E27FC236}">
                <a16:creationId xmlns:a16="http://schemas.microsoft.com/office/drawing/2014/main" id="{2D5B2938-48F7-1A43-8B6B-AF380FB21B25}"/>
              </a:ext>
            </a:extLst>
          </p:cNvPr>
          <p:cNvSpPr txBox="1">
            <a:spLocks/>
          </p:cNvSpPr>
          <p:nvPr/>
        </p:nvSpPr>
        <p:spPr>
          <a:xfrm>
            <a:off x="1647824" y="3044287"/>
            <a:ext cx="8896351" cy="76942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sv-SE" b="0" dirty="0">
                <a:solidFill>
                  <a:schemeClr val="tx1"/>
                </a:solidFill>
                <a:latin typeface="+mj-lt"/>
              </a:rPr>
              <a:t>Lea go </a:t>
            </a:r>
            <a:r>
              <a:rPr lang="sv-SE" b="0" dirty="0" err="1">
                <a:solidFill>
                  <a:schemeClr val="tx1"/>
                </a:solidFill>
                <a:latin typeface="+mj-lt"/>
              </a:rPr>
              <a:t>oktage</a:t>
            </a:r>
            <a:r>
              <a:rPr lang="sv-SE" b="0" dirty="0">
                <a:solidFill>
                  <a:schemeClr val="tx1"/>
                </a:solidFill>
                <a:latin typeface="+mj-lt"/>
              </a:rPr>
              <a:t> </a:t>
            </a:r>
            <a:r>
              <a:rPr lang="sv-SE" b="0" dirty="0" err="1">
                <a:solidFill>
                  <a:schemeClr val="tx1"/>
                </a:solidFill>
                <a:latin typeface="+mj-lt"/>
              </a:rPr>
              <a:t>rievdadan</a:t>
            </a:r>
            <a:r>
              <a:rPr lang="sv-SE" b="0" dirty="0">
                <a:solidFill>
                  <a:schemeClr val="tx1"/>
                </a:solidFill>
                <a:latin typeface="+mj-lt"/>
              </a:rPr>
              <a:t> </a:t>
            </a:r>
            <a:r>
              <a:rPr lang="sv-SE" b="0" dirty="0" err="1">
                <a:solidFill>
                  <a:schemeClr val="tx1"/>
                </a:solidFill>
                <a:latin typeface="+mj-lt"/>
              </a:rPr>
              <a:t>oainnu</a:t>
            </a:r>
            <a:r>
              <a:rPr lang="sv-SE" b="0" dirty="0">
                <a:solidFill>
                  <a:schemeClr val="tx1"/>
                </a:solidFill>
                <a:latin typeface="+mj-lt"/>
              </a:rPr>
              <a:t>?</a:t>
            </a:r>
            <a:endParaRPr lang="nb-NO" b="0" dirty="0">
              <a:solidFill>
                <a:schemeClr val="tx1"/>
              </a:solidFill>
              <a:latin typeface="+mj-lt"/>
            </a:endParaRPr>
          </a:p>
        </p:txBody>
      </p:sp>
      <p:sp>
        <p:nvSpPr>
          <p:cNvPr id="5" name="Rektangel 4">
            <a:extLst>
              <a:ext uri="{FF2B5EF4-FFF2-40B4-BE49-F238E27FC236}">
                <a16:creationId xmlns:a16="http://schemas.microsoft.com/office/drawing/2014/main" id="{37D8644B-890B-114A-8FA5-ABB7F740421B}"/>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6" name="Rektangel 5">
            <a:extLst>
              <a:ext uri="{FF2B5EF4-FFF2-40B4-BE49-F238E27FC236}">
                <a16:creationId xmlns:a16="http://schemas.microsoft.com/office/drawing/2014/main" id="{71799520-C617-2344-A14B-34B7A41710AF}"/>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dirty="0" err="1">
                <a:solidFill>
                  <a:schemeClr val="tx2"/>
                </a:solidFill>
                <a:latin typeface="Arial" panose="020B0604020202020204" pitchFamily="34" charset="0"/>
                <a:cs typeface="Arial" panose="020B0604020202020204" pitchFamily="34" charset="0"/>
              </a:rPr>
              <a:t>Rasisma</a:t>
            </a:r>
            <a:r>
              <a:rPr lang="nb-NO" sz="1600" b="1" dirty="0">
                <a:solidFill>
                  <a:schemeClr val="tx2"/>
                </a:solidFill>
                <a:latin typeface="Arial" panose="020B0604020202020204" pitchFamily="34" charset="0"/>
                <a:cs typeface="Arial" panose="020B0604020202020204" pitchFamily="34" charset="0"/>
              </a:rPr>
              <a:t> ja </a:t>
            </a:r>
            <a:r>
              <a:rPr lang="nb-NO" sz="1600" b="1" dirty="0" err="1">
                <a:solidFill>
                  <a:schemeClr val="tx2"/>
                </a:solidFill>
                <a:latin typeface="Arial" panose="020B0604020202020204" pitchFamily="34" charset="0"/>
                <a:cs typeface="Arial" panose="020B0604020202020204" pitchFamily="34" charset="0"/>
              </a:rPr>
              <a:t>vealaheapmi</a:t>
            </a:r>
            <a:endParaRPr lang="nb-NO" sz="1600" b="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36480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40270FF4-B5FC-9544-B603-B83A8C9193AB}"/>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14" name="Rektangel 13">
            <a:extLst>
              <a:ext uri="{FF2B5EF4-FFF2-40B4-BE49-F238E27FC236}">
                <a16:creationId xmlns:a16="http://schemas.microsoft.com/office/drawing/2014/main" id="{C73E0C71-9E53-8B4E-B507-E57083709AC2}"/>
              </a:ext>
            </a:extLst>
          </p:cNvPr>
          <p:cNvSpPr/>
          <p:nvPr/>
        </p:nvSpPr>
        <p:spPr>
          <a:xfrm>
            <a:off x="546100" y="0"/>
            <a:ext cx="1714499" cy="9017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dirty="0" err="1">
                <a:solidFill>
                  <a:schemeClr val="tx1"/>
                </a:solidFill>
                <a:latin typeface="Arial" panose="020B0604020202020204" pitchFamily="34" charset="0"/>
                <a:cs typeface="Arial" panose="020B0604020202020204" pitchFamily="34" charset="0"/>
              </a:rPr>
              <a:t>Rasisma</a:t>
            </a:r>
            <a:r>
              <a:rPr lang="nb-NO" sz="1600" b="1" dirty="0">
                <a:solidFill>
                  <a:schemeClr val="tx1"/>
                </a:solidFill>
                <a:latin typeface="Arial" panose="020B0604020202020204" pitchFamily="34" charset="0"/>
                <a:cs typeface="Arial" panose="020B0604020202020204" pitchFamily="34" charset="0"/>
              </a:rPr>
              <a:t> ja </a:t>
            </a:r>
            <a:r>
              <a:rPr lang="nb-NO" sz="1600" b="1" dirty="0" err="1">
                <a:solidFill>
                  <a:schemeClr val="tx1"/>
                </a:solidFill>
                <a:latin typeface="Arial" panose="020B0604020202020204" pitchFamily="34" charset="0"/>
                <a:cs typeface="Arial" panose="020B0604020202020204" pitchFamily="34" charset="0"/>
              </a:rPr>
              <a:t>vealaheapmi</a:t>
            </a:r>
            <a:endParaRPr lang="nb-NO" sz="1600" b="1" dirty="0">
              <a:solidFill>
                <a:schemeClr val="tx1"/>
              </a:solidFill>
              <a:latin typeface="Arial" panose="020B0604020202020204" pitchFamily="34" charset="0"/>
              <a:cs typeface="Arial" panose="020B0604020202020204" pitchFamily="34" charset="0"/>
            </a:endParaRPr>
          </a:p>
        </p:txBody>
      </p:sp>
      <p:pic>
        <p:nvPicPr>
          <p:cNvPr id="8" name="Bilde 7" descr="Et bilde som inneholder natthimmel&#10;&#10;Automatisk generert beskrivelse">
            <a:extLst>
              <a:ext uri="{FF2B5EF4-FFF2-40B4-BE49-F238E27FC236}">
                <a16:creationId xmlns:a16="http://schemas.microsoft.com/office/drawing/2014/main" id="{7B481715-9D91-7715-1E0B-00A5CFFB48D1}"/>
              </a:ext>
            </a:extLst>
          </p:cNvPr>
          <p:cNvPicPr>
            <a:picLocks noChangeAspect="1"/>
          </p:cNvPicPr>
          <p:nvPr/>
        </p:nvPicPr>
        <p:blipFill>
          <a:blip r:embed="rId3"/>
          <a:stretch>
            <a:fillRect/>
          </a:stretch>
        </p:blipFill>
        <p:spPr>
          <a:xfrm>
            <a:off x="11047546" y="5829579"/>
            <a:ext cx="707973" cy="707973"/>
          </a:xfrm>
          <a:prstGeom prst="rect">
            <a:avLst/>
          </a:prstGeom>
        </p:spPr>
      </p:pic>
      <p:sp>
        <p:nvSpPr>
          <p:cNvPr id="2" name="Tittel 1">
            <a:extLst>
              <a:ext uri="{FF2B5EF4-FFF2-40B4-BE49-F238E27FC236}">
                <a16:creationId xmlns:a16="http://schemas.microsoft.com/office/drawing/2014/main" id="{5D8506B4-5060-FE28-5D70-D2EF5675FC84}"/>
              </a:ext>
            </a:extLst>
          </p:cNvPr>
          <p:cNvSpPr txBox="1">
            <a:spLocks/>
          </p:cNvSpPr>
          <p:nvPr/>
        </p:nvSpPr>
        <p:spPr>
          <a:xfrm>
            <a:off x="3387974" y="2791467"/>
            <a:ext cx="5416048" cy="6714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5000" b="0" dirty="0" err="1">
                <a:solidFill>
                  <a:schemeClr val="bg1">
                    <a:lumMod val="95000"/>
                  </a:schemeClr>
                </a:solidFill>
                <a:latin typeface="+mj-lt"/>
              </a:rPr>
              <a:t>Buohkat</a:t>
            </a:r>
            <a:r>
              <a:rPr lang="nb-NO" sz="5000" b="0" dirty="0">
                <a:solidFill>
                  <a:schemeClr val="bg1">
                    <a:lumMod val="95000"/>
                  </a:schemeClr>
                </a:solidFill>
                <a:latin typeface="+mj-lt"/>
              </a:rPr>
              <a:t> </a:t>
            </a:r>
            <a:r>
              <a:rPr lang="nb-NO" sz="5000" b="0" dirty="0" err="1">
                <a:solidFill>
                  <a:schemeClr val="bg1">
                    <a:lumMod val="95000"/>
                  </a:schemeClr>
                </a:solidFill>
                <a:latin typeface="+mj-lt"/>
              </a:rPr>
              <a:t>vealahit</a:t>
            </a:r>
            <a:endParaRPr lang="nb-NO" sz="5000" b="0" dirty="0">
              <a:solidFill>
                <a:schemeClr val="bg1">
                  <a:lumMod val="95000"/>
                </a:schemeClr>
              </a:solidFill>
              <a:latin typeface="+mj-lt"/>
            </a:endParaRPr>
          </a:p>
        </p:txBody>
      </p:sp>
      <p:sp>
        <p:nvSpPr>
          <p:cNvPr id="3" name="Tittel 5">
            <a:extLst>
              <a:ext uri="{FF2B5EF4-FFF2-40B4-BE49-F238E27FC236}">
                <a16:creationId xmlns:a16="http://schemas.microsoft.com/office/drawing/2014/main" id="{827564E8-396A-87FE-C8A8-CC36CE0A7760}"/>
              </a:ext>
            </a:extLst>
          </p:cNvPr>
          <p:cNvSpPr txBox="1">
            <a:spLocks/>
          </p:cNvSpPr>
          <p:nvPr/>
        </p:nvSpPr>
        <p:spPr>
          <a:xfrm>
            <a:off x="4719425" y="1409700"/>
            <a:ext cx="2753147"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dirty="0">
                <a:latin typeface="+mj-lt"/>
              </a:rPr>
              <a:t>ČUOČČUHUS </a:t>
            </a:r>
          </a:p>
        </p:txBody>
      </p:sp>
    </p:spTree>
    <p:extLst>
      <p:ext uri="{BB962C8B-B14F-4D97-AF65-F5344CB8AC3E}">
        <p14:creationId xmlns:p14="http://schemas.microsoft.com/office/powerpoint/2010/main" val="25693088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ittel 1">
            <a:extLst>
              <a:ext uri="{FF2B5EF4-FFF2-40B4-BE49-F238E27FC236}">
                <a16:creationId xmlns:a16="http://schemas.microsoft.com/office/drawing/2014/main" id="{2D5B2938-48F7-1A43-8B6B-AF380FB21B25}"/>
              </a:ext>
            </a:extLst>
          </p:cNvPr>
          <p:cNvSpPr txBox="1">
            <a:spLocks/>
          </p:cNvSpPr>
          <p:nvPr/>
        </p:nvSpPr>
        <p:spPr>
          <a:xfrm>
            <a:off x="3348219" y="2758679"/>
            <a:ext cx="5495561" cy="134064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es-ES" sz="5000" b="0" dirty="0" err="1">
                <a:solidFill>
                  <a:schemeClr val="bg1">
                    <a:lumMod val="95000"/>
                  </a:schemeClr>
                </a:solidFill>
                <a:latin typeface="+mn-lt"/>
              </a:rPr>
              <a:t>Máilbmi</a:t>
            </a:r>
            <a:r>
              <a:rPr lang="es-ES" sz="5000" b="0" dirty="0">
                <a:solidFill>
                  <a:schemeClr val="bg1">
                    <a:lumMod val="95000"/>
                  </a:schemeClr>
                </a:solidFill>
                <a:latin typeface="+mn-lt"/>
              </a:rPr>
              <a:t> </a:t>
            </a:r>
            <a:r>
              <a:rPr lang="es-ES" sz="5000" b="0" dirty="0" err="1">
                <a:solidFill>
                  <a:schemeClr val="bg1">
                    <a:lumMod val="95000"/>
                  </a:schemeClr>
                </a:solidFill>
                <a:latin typeface="+mn-lt"/>
              </a:rPr>
              <a:t>rasisma</a:t>
            </a:r>
            <a:r>
              <a:rPr lang="es-ES" sz="5000" b="0" dirty="0">
                <a:solidFill>
                  <a:schemeClr val="bg1">
                    <a:lumMod val="95000"/>
                  </a:schemeClr>
                </a:solidFill>
                <a:latin typeface="+mn-lt"/>
              </a:rPr>
              <a:t> haga lea </a:t>
            </a:r>
            <a:r>
              <a:rPr lang="es-ES" sz="5000" b="0" dirty="0" err="1">
                <a:solidFill>
                  <a:schemeClr val="bg1">
                    <a:lumMod val="95000"/>
                  </a:schemeClr>
                </a:solidFill>
                <a:latin typeface="+mn-lt"/>
              </a:rPr>
              <a:t>vejolaš</a:t>
            </a:r>
            <a:endParaRPr lang="nb-NO" sz="5000" b="0" dirty="0">
              <a:solidFill>
                <a:schemeClr val="bg1">
                  <a:lumMod val="95000"/>
                </a:schemeClr>
              </a:solidFill>
              <a:latin typeface="+mn-lt"/>
            </a:endParaRPr>
          </a:p>
        </p:txBody>
      </p:sp>
      <p:sp>
        <p:nvSpPr>
          <p:cNvPr id="13" name="Rektangel 12">
            <a:extLst>
              <a:ext uri="{FF2B5EF4-FFF2-40B4-BE49-F238E27FC236}">
                <a16:creationId xmlns:a16="http://schemas.microsoft.com/office/drawing/2014/main" id="{40270FF4-B5FC-9544-B603-B83A8C9193AB}"/>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14" name="Rektangel 13">
            <a:extLst>
              <a:ext uri="{FF2B5EF4-FFF2-40B4-BE49-F238E27FC236}">
                <a16:creationId xmlns:a16="http://schemas.microsoft.com/office/drawing/2014/main" id="{C73E0C71-9E53-8B4E-B507-E57083709AC2}"/>
              </a:ext>
            </a:extLst>
          </p:cNvPr>
          <p:cNvSpPr/>
          <p:nvPr/>
        </p:nvSpPr>
        <p:spPr>
          <a:xfrm>
            <a:off x="546100" y="0"/>
            <a:ext cx="1714499" cy="9017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dirty="0" err="1">
                <a:solidFill>
                  <a:schemeClr val="tx1"/>
                </a:solidFill>
                <a:latin typeface="Arial" panose="020B0604020202020204" pitchFamily="34" charset="0"/>
                <a:cs typeface="Arial" panose="020B0604020202020204" pitchFamily="34" charset="0"/>
              </a:rPr>
              <a:t>Rasisma</a:t>
            </a:r>
            <a:r>
              <a:rPr lang="nb-NO" sz="1600" b="1" dirty="0">
                <a:solidFill>
                  <a:schemeClr val="tx1"/>
                </a:solidFill>
                <a:latin typeface="Arial" panose="020B0604020202020204" pitchFamily="34" charset="0"/>
                <a:cs typeface="Arial" panose="020B0604020202020204" pitchFamily="34" charset="0"/>
              </a:rPr>
              <a:t> ja </a:t>
            </a:r>
            <a:r>
              <a:rPr lang="nb-NO" sz="1600" b="1" dirty="0" err="1">
                <a:solidFill>
                  <a:schemeClr val="tx1"/>
                </a:solidFill>
                <a:latin typeface="Arial" panose="020B0604020202020204" pitchFamily="34" charset="0"/>
                <a:cs typeface="Arial" panose="020B0604020202020204" pitchFamily="34" charset="0"/>
              </a:rPr>
              <a:t>vealaheapmi</a:t>
            </a:r>
            <a:endParaRPr lang="nb-NO" sz="1600" b="1" dirty="0">
              <a:solidFill>
                <a:schemeClr val="tx1"/>
              </a:solidFill>
              <a:latin typeface="Arial" panose="020B0604020202020204" pitchFamily="34" charset="0"/>
              <a:cs typeface="Arial" panose="020B0604020202020204" pitchFamily="34" charset="0"/>
            </a:endParaRPr>
          </a:p>
        </p:txBody>
      </p:sp>
      <p:sp>
        <p:nvSpPr>
          <p:cNvPr id="7" name="Tittel 5">
            <a:extLst>
              <a:ext uri="{FF2B5EF4-FFF2-40B4-BE49-F238E27FC236}">
                <a16:creationId xmlns:a16="http://schemas.microsoft.com/office/drawing/2014/main" id="{3E1831FB-849C-420F-90ED-2662C85EE312}"/>
              </a:ext>
            </a:extLst>
          </p:cNvPr>
          <p:cNvSpPr txBox="1">
            <a:spLocks/>
          </p:cNvSpPr>
          <p:nvPr/>
        </p:nvSpPr>
        <p:spPr>
          <a:xfrm>
            <a:off x="4750029" y="1593379"/>
            <a:ext cx="2691940"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dirty="0">
                <a:latin typeface="+mj-lt"/>
              </a:rPr>
              <a:t>ČUOČČUHUS</a:t>
            </a:r>
          </a:p>
        </p:txBody>
      </p:sp>
      <p:sp>
        <p:nvSpPr>
          <p:cNvPr id="2" name="Stjerne: 6 tagger 1">
            <a:extLst>
              <a:ext uri="{FF2B5EF4-FFF2-40B4-BE49-F238E27FC236}">
                <a16:creationId xmlns:a16="http://schemas.microsoft.com/office/drawing/2014/main" id="{F1E0E35E-A137-291C-D40B-309555C9DE2E}"/>
              </a:ext>
            </a:extLst>
          </p:cNvPr>
          <p:cNvSpPr/>
          <p:nvPr/>
        </p:nvSpPr>
        <p:spPr>
          <a:xfrm>
            <a:off x="11222181" y="6082145"/>
            <a:ext cx="540328" cy="471055"/>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8666249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tel 5">
            <a:extLst>
              <a:ext uri="{FF2B5EF4-FFF2-40B4-BE49-F238E27FC236}">
                <a16:creationId xmlns:a16="http://schemas.microsoft.com/office/drawing/2014/main" id="{9B812A2C-A076-82AD-C1EE-8A6947988876}"/>
              </a:ext>
            </a:extLst>
          </p:cNvPr>
          <p:cNvSpPr>
            <a:spLocks noGrp="1"/>
          </p:cNvSpPr>
          <p:nvPr>
            <p:ph type="ctrTitle"/>
          </p:nvPr>
        </p:nvSpPr>
        <p:spPr>
          <a:xfrm>
            <a:off x="3743551" y="1656447"/>
            <a:ext cx="4704900" cy="1108527"/>
          </a:xfrm>
          <a:solidFill>
            <a:srgbClr val="FFFF1D"/>
          </a:solidFill>
        </p:spPr>
        <p:txBody>
          <a:bodyPr anchor="ctr">
            <a:normAutofit/>
          </a:bodyPr>
          <a:lstStyle/>
          <a:p>
            <a:pPr algn="ctr"/>
            <a:r>
              <a:rPr lang="nb-NO" sz="4400" dirty="0" err="1">
                <a:solidFill>
                  <a:schemeClr val="tx1"/>
                </a:solidFill>
                <a:highlight>
                  <a:srgbClr val="FFFF00"/>
                </a:highlight>
              </a:rPr>
              <a:t>Geaidnu</a:t>
            </a:r>
            <a:r>
              <a:rPr lang="nb-NO" sz="4400" dirty="0">
                <a:solidFill>
                  <a:schemeClr val="tx1"/>
                </a:solidFill>
                <a:highlight>
                  <a:srgbClr val="FFFF00"/>
                </a:highlight>
              </a:rPr>
              <a:t> </a:t>
            </a:r>
            <a:r>
              <a:rPr lang="nb-NO" sz="4400" dirty="0" err="1">
                <a:solidFill>
                  <a:schemeClr val="tx1"/>
                </a:solidFill>
                <a:highlight>
                  <a:srgbClr val="FFFF00"/>
                </a:highlight>
              </a:rPr>
              <a:t>viidásit</a:t>
            </a:r>
            <a:r>
              <a:rPr lang="nb-NO" sz="4400" dirty="0">
                <a:solidFill>
                  <a:schemeClr val="tx1"/>
                </a:solidFill>
                <a:highlight>
                  <a:srgbClr val="FFFF00"/>
                </a:highlight>
              </a:rPr>
              <a:t> </a:t>
            </a:r>
          </a:p>
        </p:txBody>
      </p:sp>
    </p:spTree>
    <p:extLst>
      <p:ext uri="{BB962C8B-B14F-4D97-AF65-F5344CB8AC3E}">
        <p14:creationId xmlns:p14="http://schemas.microsoft.com/office/powerpoint/2010/main" val="21425300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2923C723-4AF9-FF4C-8A95-618E9B3F1666}"/>
              </a:ext>
            </a:extLst>
          </p:cNvPr>
          <p:cNvSpPr/>
          <p:nvPr/>
        </p:nvSpPr>
        <p:spPr>
          <a:xfrm>
            <a:off x="546101"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a:solidFill>
                  <a:schemeClr val="bg1"/>
                </a:solidFill>
                <a:latin typeface="Arial" panose="020B0604020202020204" pitchFamily="34" charset="0"/>
                <a:cs typeface="Arial" panose="020B0604020202020204" pitchFamily="34" charset="0"/>
              </a:rPr>
              <a:t>Rasisme og diskriminering </a:t>
            </a:r>
          </a:p>
        </p:txBody>
      </p:sp>
      <p:sp>
        <p:nvSpPr>
          <p:cNvPr id="15" name="Tittel 1">
            <a:extLst>
              <a:ext uri="{FF2B5EF4-FFF2-40B4-BE49-F238E27FC236}">
                <a16:creationId xmlns:a16="http://schemas.microsoft.com/office/drawing/2014/main" id="{F964C4E8-0C4B-E448-9BB7-6409AEB8C992}"/>
              </a:ext>
            </a:extLst>
          </p:cNvPr>
          <p:cNvSpPr txBox="1">
            <a:spLocks/>
          </p:cNvSpPr>
          <p:nvPr/>
        </p:nvSpPr>
        <p:spPr>
          <a:xfrm>
            <a:off x="1978025" y="2695574"/>
            <a:ext cx="8235951" cy="193357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b="0" dirty="0" err="1">
                <a:solidFill>
                  <a:schemeClr val="tx1"/>
                </a:solidFill>
                <a:latin typeface="+mj-lt"/>
              </a:rPr>
              <a:t>Maid</a:t>
            </a:r>
            <a:r>
              <a:rPr lang="nb-NO" b="0" dirty="0">
                <a:solidFill>
                  <a:schemeClr val="tx1"/>
                </a:solidFill>
                <a:latin typeface="+mj-lt"/>
              </a:rPr>
              <a:t> </a:t>
            </a:r>
            <a:r>
              <a:rPr lang="nb-NO" b="0" dirty="0" err="1">
                <a:solidFill>
                  <a:schemeClr val="tx1"/>
                </a:solidFill>
                <a:latin typeface="+mj-lt"/>
              </a:rPr>
              <a:t>sáhtát</a:t>
            </a:r>
            <a:r>
              <a:rPr lang="nb-NO" b="0" dirty="0">
                <a:solidFill>
                  <a:schemeClr val="tx1"/>
                </a:solidFill>
                <a:latin typeface="+mj-lt"/>
              </a:rPr>
              <a:t> don </a:t>
            </a:r>
            <a:r>
              <a:rPr lang="nb-NO" b="0" dirty="0" err="1">
                <a:solidFill>
                  <a:schemeClr val="tx1"/>
                </a:solidFill>
                <a:latin typeface="+mj-lt"/>
              </a:rPr>
              <a:t>dahkat</a:t>
            </a:r>
            <a:r>
              <a:rPr lang="nb-NO" b="0" dirty="0">
                <a:solidFill>
                  <a:schemeClr val="tx1"/>
                </a:solidFill>
                <a:latin typeface="+mj-lt"/>
              </a:rPr>
              <a:t> </a:t>
            </a:r>
            <a:r>
              <a:rPr lang="nb-NO" b="0" dirty="0" err="1">
                <a:solidFill>
                  <a:schemeClr val="tx1"/>
                </a:solidFill>
                <a:latin typeface="+mj-lt"/>
              </a:rPr>
              <a:t>eastadan</a:t>
            </a:r>
            <a:r>
              <a:rPr lang="nb-NO" b="0" dirty="0">
                <a:solidFill>
                  <a:schemeClr val="tx1"/>
                </a:solidFill>
                <a:latin typeface="+mj-lt"/>
              </a:rPr>
              <a:t> </a:t>
            </a:r>
            <a:r>
              <a:rPr lang="nb-NO" b="0" dirty="0" err="1">
                <a:solidFill>
                  <a:schemeClr val="tx1"/>
                </a:solidFill>
                <a:latin typeface="+mj-lt"/>
              </a:rPr>
              <a:t>dihte</a:t>
            </a:r>
            <a:r>
              <a:rPr lang="nb-NO" b="0" dirty="0">
                <a:solidFill>
                  <a:schemeClr val="tx1"/>
                </a:solidFill>
                <a:latin typeface="+mj-lt"/>
              </a:rPr>
              <a:t> </a:t>
            </a:r>
            <a:r>
              <a:rPr lang="nb-NO" b="0" dirty="0" err="1">
                <a:solidFill>
                  <a:schemeClr val="tx1"/>
                </a:solidFill>
                <a:latin typeface="+mj-lt"/>
              </a:rPr>
              <a:t>rasisma</a:t>
            </a:r>
            <a:r>
              <a:rPr lang="nb-NO" b="0" dirty="0">
                <a:solidFill>
                  <a:schemeClr val="tx1"/>
                </a:solidFill>
                <a:latin typeface="+mj-lt"/>
              </a:rPr>
              <a:t> ja </a:t>
            </a:r>
            <a:r>
              <a:rPr lang="nb-NO" b="0" dirty="0" err="1">
                <a:solidFill>
                  <a:schemeClr val="tx1"/>
                </a:solidFill>
                <a:latin typeface="+mj-lt"/>
              </a:rPr>
              <a:t>vealaheami</a:t>
            </a:r>
            <a:r>
              <a:rPr lang="nb-NO" b="0" dirty="0">
                <a:solidFill>
                  <a:schemeClr val="tx1"/>
                </a:solidFill>
                <a:latin typeface="+mj-lt"/>
              </a:rPr>
              <a:t>?</a:t>
            </a:r>
          </a:p>
        </p:txBody>
      </p:sp>
      <p:sp>
        <p:nvSpPr>
          <p:cNvPr id="4" name="Rektangel 3">
            <a:extLst>
              <a:ext uri="{FF2B5EF4-FFF2-40B4-BE49-F238E27FC236}">
                <a16:creationId xmlns:a16="http://schemas.microsoft.com/office/drawing/2014/main" id="{C2112014-13A3-AD4F-9269-CD747E718091}"/>
              </a:ext>
            </a:extLst>
          </p:cNvPr>
          <p:cNvSpPr/>
          <p:nvPr/>
        </p:nvSpPr>
        <p:spPr>
          <a:xfrm>
            <a:off x="546100" y="0"/>
            <a:ext cx="1714499" cy="901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dirty="0" err="1">
                <a:solidFill>
                  <a:schemeClr val="tx2"/>
                </a:solidFill>
                <a:latin typeface="Arial" panose="020B0604020202020204" pitchFamily="34" charset="0"/>
                <a:cs typeface="Arial" panose="020B0604020202020204" pitchFamily="34" charset="0"/>
              </a:rPr>
              <a:t>Rasisma</a:t>
            </a:r>
            <a:r>
              <a:rPr lang="nb-NO" sz="1600" b="1" dirty="0">
                <a:solidFill>
                  <a:schemeClr val="tx2"/>
                </a:solidFill>
                <a:latin typeface="Arial" panose="020B0604020202020204" pitchFamily="34" charset="0"/>
                <a:cs typeface="Arial" panose="020B0604020202020204" pitchFamily="34" charset="0"/>
              </a:rPr>
              <a:t> ja </a:t>
            </a:r>
            <a:r>
              <a:rPr lang="nb-NO" sz="1600" b="1" dirty="0" err="1">
                <a:solidFill>
                  <a:schemeClr val="tx2"/>
                </a:solidFill>
                <a:latin typeface="Arial" panose="020B0604020202020204" pitchFamily="34" charset="0"/>
                <a:cs typeface="Arial" panose="020B0604020202020204" pitchFamily="34" charset="0"/>
              </a:rPr>
              <a:t>vealaheapmi</a:t>
            </a:r>
            <a:endParaRPr lang="nb-NO" sz="1600" b="1" dirty="0">
              <a:solidFill>
                <a:schemeClr val="tx2"/>
              </a:solidFill>
              <a:latin typeface="Arial" panose="020B0604020202020204" pitchFamily="34" charset="0"/>
              <a:cs typeface="Arial" panose="020B0604020202020204" pitchFamily="34" charset="0"/>
            </a:endParaRPr>
          </a:p>
        </p:txBody>
      </p:sp>
      <p:pic>
        <p:nvPicPr>
          <p:cNvPr id="3" name="Bilde 2" descr="Et bilde som inneholder natthimmel&#10;&#10;Automatisk generert beskrivelse">
            <a:extLst>
              <a:ext uri="{FF2B5EF4-FFF2-40B4-BE49-F238E27FC236}">
                <a16:creationId xmlns:a16="http://schemas.microsoft.com/office/drawing/2014/main" id="{B9AF9C8B-1A42-DB18-4690-8FD2EB3F9EDA}"/>
              </a:ext>
            </a:extLst>
          </p:cNvPr>
          <p:cNvPicPr>
            <a:picLocks noChangeAspect="1"/>
          </p:cNvPicPr>
          <p:nvPr/>
        </p:nvPicPr>
        <p:blipFill>
          <a:blip r:embed="rId3"/>
          <a:stretch>
            <a:fillRect/>
          </a:stretch>
        </p:blipFill>
        <p:spPr>
          <a:xfrm>
            <a:off x="11047546" y="5829579"/>
            <a:ext cx="707973" cy="707973"/>
          </a:xfrm>
          <a:prstGeom prst="rect">
            <a:avLst/>
          </a:prstGeom>
        </p:spPr>
      </p:pic>
      <p:pic>
        <p:nvPicPr>
          <p:cNvPr id="2" name="Bilde 1" descr="Et bilde som inneholder mørk, natthimmel&#10;&#10;Automatisk generert beskrivelse">
            <a:extLst>
              <a:ext uri="{FF2B5EF4-FFF2-40B4-BE49-F238E27FC236}">
                <a16:creationId xmlns:a16="http://schemas.microsoft.com/office/drawing/2014/main" id="{84E701DE-F961-1CCB-8712-124CFD43CB0D}"/>
              </a:ext>
            </a:extLst>
          </p:cNvPr>
          <p:cNvPicPr>
            <a:picLocks noChangeAspect="1"/>
          </p:cNvPicPr>
          <p:nvPr/>
        </p:nvPicPr>
        <p:blipFill>
          <a:blip r:embed="rId4"/>
          <a:stretch>
            <a:fillRect/>
          </a:stretch>
        </p:blipFill>
        <p:spPr>
          <a:xfrm>
            <a:off x="327132" y="5790114"/>
            <a:ext cx="944285" cy="786904"/>
          </a:xfrm>
          <a:prstGeom prst="rect">
            <a:avLst/>
          </a:prstGeom>
        </p:spPr>
      </p:pic>
    </p:spTree>
    <p:extLst>
      <p:ext uri="{BB962C8B-B14F-4D97-AF65-F5344CB8AC3E}">
        <p14:creationId xmlns:p14="http://schemas.microsoft.com/office/powerpoint/2010/main" val="39926107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200"/>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F16A9E75-A9A1-F442-82C1-0A619B59B947}"/>
              </a:ext>
            </a:extLst>
          </p:cNvPr>
          <p:cNvSpPr/>
          <p:nvPr/>
        </p:nvSpPr>
        <p:spPr>
          <a:xfrm>
            <a:off x="3146423" y="1470544"/>
            <a:ext cx="5845177" cy="7392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ktangel 5">
            <a:extLst>
              <a:ext uri="{FF2B5EF4-FFF2-40B4-BE49-F238E27FC236}">
                <a16:creationId xmlns:a16="http://schemas.microsoft.com/office/drawing/2014/main" id="{2ACDE662-7F9E-D844-B02B-92E8A70BD9FA}"/>
              </a:ext>
            </a:extLst>
          </p:cNvPr>
          <p:cNvSpPr/>
          <p:nvPr/>
        </p:nvSpPr>
        <p:spPr>
          <a:xfrm>
            <a:off x="3752849" y="835718"/>
            <a:ext cx="4686300" cy="7392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innhold 2">
            <a:extLst>
              <a:ext uri="{FF2B5EF4-FFF2-40B4-BE49-F238E27FC236}">
                <a16:creationId xmlns:a16="http://schemas.microsoft.com/office/drawing/2014/main" id="{31EA8B59-C95F-3741-9462-DDC25D5722B9}"/>
              </a:ext>
            </a:extLst>
          </p:cNvPr>
          <p:cNvSpPr>
            <a:spLocks noGrp="1"/>
          </p:cNvSpPr>
          <p:nvPr>
            <p:ph idx="1"/>
          </p:nvPr>
        </p:nvSpPr>
        <p:spPr>
          <a:xfrm>
            <a:off x="939452" y="2548086"/>
            <a:ext cx="8220877" cy="3965447"/>
          </a:xfrm>
        </p:spPr>
        <p:txBody>
          <a:bodyPr/>
          <a:lstStyle/>
          <a:p>
            <a:pPr>
              <a:lnSpc>
                <a:spcPct val="100000"/>
              </a:lnSpc>
            </a:pPr>
            <a:r>
              <a:rPr lang="nb-NO" sz="2400" dirty="0" err="1">
                <a:solidFill>
                  <a:schemeClr val="tx1"/>
                </a:solidFill>
              </a:rPr>
              <a:t>Oahpa</a:t>
            </a:r>
            <a:r>
              <a:rPr lang="nb-NO" sz="2400" dirty="0">
                <a:solidFill>
                  <a:schemeClr val="tx1"/>
                </a:solidFill>
              </a:rPr>
              <a:t> </a:t>
            </a:r>
            <a:r>
              <a:rPr lang="nb-NO" sz="2400" dirty="0" err="1">
                <a:solidFill>
                  <a:schemeClr val="tx1"/>
                </a:solidFill>
              </a:rPr>
              <a:t>eambbo</a:t>
            </a:r>
            <a:r>
              <a:rPr lang="nb-NO" sz="2400" dirty="0">
                <a:solidFill>
                  <a:schemeClr val="tx1"/>
                </a:solidFill>
              </a:rPr>
              <a:t> </a:t>
            </a:r>
            <a:r>
              <a:rPr lang="nb-NO" sz="2400" dirty="0" err="1">
                <a:solidFill>
                  <a:schemeClr val="tx1"/>
                </a:solidFill>
              </a:rPr>
              <a:t>dan</a:t>
            </a:r>
            <a:r>
              <a:rPr lang="nb-NO" sz="2400" dirty="0">
                <a:solidFill>
                  <a:schemeClr val="tx1"/>
                </a:solidFill>
              </a:rPr>
              <a:t> </a:t>
            </a:r>
            <a:r>
              <a:rPr lang="nb-NO" sz="2400" dirty="0" err="1">
                <a:solidFill>
                  <a:schemeClr val="tx1"/>
                </a:solidFill>
              </a:rPr>
              <a:t>fáttá</a:t>
            </a:r>
            <a:r>
              <a:rPr lang="nb-NO" sz="2400" dirty="0">
                <a:solidFill>
                  <a:schemeClr val="tx1"/>
                </a:solidFill>
              </a:rPr>
              <a:t> </a:t>
            </a:r>
            <a:r>
              <a:rPr lang="nb-NO" sz="2400" dirty="0" err="1">
                <a:solidFill>
                  <a:schemeClr val="tx1"/>
                </a:solidFill>
              </a:rPr>
              <a:t>birra</a:t>
            </a:r>
            <a:r>
              <a:rPr lang="nb-NO" sz="2400" dirty="0">
                <a:solidFill>
                  <a:schemeClr val="tx1"/>
                </a:solidFill>
              </a:rPr>
              <a:t>! https://amnesty.no/rasisme.</a:t>
            </a:r>
          </a:p>
          <a:p>
            <a:pPr>
              <a:lnSpc>
                <a:spcPct val="100000"/>
              </a:lnSpc>
            </a:pPr>
            <a:r>
              <a:rPr lang="nb-NO" sz="2400" dirty="0" err="1">
                <a:solidFill>
                  <a:schemeClr val="tx1"/>
                </a:solidFill>
              </a:rPr>
              <a:t>Dieđit</a:t>
            </a:r>
            <a:r>
              <a:rPr lang="nb-NO" sz="2400" dirty="0">
                <a:solidFill>
                  <a:schemeClr val="tx1"/>
                </a:solidFill>
              </a:rPr>
              <a:t> jus </a:t>
            </a:r>
            <a:r>
              <a:rPr lang="nb-NO" sz="2400" dirty="0" err="1">
                <a:solidFill>
                  <a:schemeClr val="tx1"/>
                </a:solidFill>
              </a:rPr>
              <a:t>oainnát</a:t>
            </a:r>
            <a:r>
              <a:rPr lang="nb-NO" sz="2400" dirty="0">
                <a:solidFill>
                  <a:schemeClr val="tx1"/>
                </a:solidFill>
              </a:rPr>
              <a:t> </a:t>
            </a:r>
            <a:r>
              <a:rPr lang="nb-NO" sz="2400" dirty="0" err="1">
                <a:solidFill>
                  <a:schemeClr val="tx1"/>
                </a:solidFill>
              </a:rPr>
              <a:t>rasisma</a:t>
            </a:r>
            <a:r>
              <a:rPr lang="nb-NO" sz="2400" dirty="0">
                <a:solidFill>
                  <a:schemeClr val="tx1"/>
                </a:solidFill>
              </a:rPr>
              <a:t>!</a:t>
            </a:r>
          </a:p>
          <a:p>
            <a:pPr>
              <a:lnSpc>
                <a:spcPct val="100000"/>
              </a:lnSpc>
            </a:pPr>
            <a:r>
              <a:rPr lang="nb-NO" sz="2400" dirty="0" err="1">
                <a:solidFill>
                  <a:schemeClr val="tx1"/>
                </a:solidFill>
              </a:rPr>
              <a:t>Digaštala</a:t>
            </a:r>
            <a:r>
              <a:rPr lang="nb-NO" sz="2400" dirty="0">
                <a:solidFill>
                  <a:schemeClr val="tx1"/>
                </a:solidFill>
              </a:rPr>
              <a:t> </a:t>
            </a:r>
            <a:r>
              <a:rPr lang="nb-NO" sz="2400" dirty="0" err="1">
                <a:solidFill>
                  <a:schemeClr val="tx1"/>
                </a:solidFill>
              </a:rPr>
              <a:t>ovdagáttuid</a:t>
            </a:r>
            <a:r>
              <a:rPr lang="nb-NO" sz="2400" dirty="0">
                <a:solidFill>
                  <a:schemeClr val="tx1"/>
                </a:solidFill>
              </a:rPr>
              <a:t> ja </a:t>
            </a:r>
            <a:r>
              <a:rPr lang="nb-NO" sz="2400" dirty="0" err="1">
                <a:solidFill>
                  <a:schemeClr val="tx1"/>
                </a:solidFill>
              </a:rPr>
              <a:t>vealaheami</a:t>
            </a:r>
            <a:r>
              <a:rPr lang="nb-NO" sz="2400" dirty="0">
                <a:solidFill>
                  <a:schemeClr val="tx1"/>
                </a:solidFill>
              </a:rPr>
              <a:t> </a:t>
            </a:r>
            <a:r>
              <a:rPr lang="nb-NO" sz="2400" dirty="0" err="1">
                <a:solidFill>
                  <a:schemeClr val="tx1"/>
                </a:solidFill>
              </a:rPr>
              <a:t>iežat</a:t>
            </a:r>
            <a:r>
              <a:rPr lang="nb-NO" sz="2400" dirty="0">
                <a:solidFill>
                  <a:schemeClr val="tx1"/>
                </a:solidFill>
              </a:rPr>
              <a:t> lagas </a:t>
            </a:r>
            <a:r>
              <a:rPr lang="nb-NO" sz="2400" dirty="0" err="1">
                <a:solidFill>
                  <a:schemeClr val="tx1"/>
                </a:solidFill>
              </a:rPr>
              <a:t>birrasiin</a:t>
            </a:r>
            <a:endParaRPr lang="nb-NO" sz="2400" dirty="0">
              <a:solidFill>
                <a:schemeClr val="tx1"/>
              </a:solidFill>
            </a:endParaRPr>
          </a:p>
          <a:p>
            <a:pPr>
              <a:lnSpc>
                <a:spcPct val="100000"/>
              </a:lnSpc>
            </a:pPr>
            <a:r>
              <a:rPr lang="nb-NO" sz="2400" dirty="0" err="1">
                <a:solidFill>
                  <a:schemeClr val="tx1"/>
                </a:solidFill>
              </a:rPr>
              <a:t>Searvva</a:t>
            </a:r>
            <a:r>
              <a:rPr lang="nb-NO" sz="2400" dirty="0">
                <a:solidFill>
                  <a:schemeClr val="tx1"/>
                </a:solidFill>
              </a:rPr>
              <a:t> </a:t>
            </a:r>
            <a:r>
              <a:rPr lang="nb-NO" sz="2400" dirty="0" err="1">
                <a:solidFill>
                  <a:schemeClr val="tx1"/>
                </a:solidFill>
              </a:rPr>
              <a:t>muhtin</a:t>
            </a:r>
            <a:r>
              <a:rPr lang="nb-NO" sz="2400" dirty="0">
                <a:solidFill>
                  <a:schemeClr val="tx1"/>
                </a:solidFill>
              </a:rPr>
              <a:t> </a:t>
            </a:r>
            <a:r>
              <a:rPr lang="nb-NO" sz="2400" dirty="0" err="1">
                <a:solidFill>
                  <a:schemeClr val="tx1"/>
                </a:solidFill>
              </a:rPr>
              <a:t>organisašuvdnii</a:t>
            </a:r>
            <a:r>
              <a:rPr lang="nb-NO" sz="2400" dirty="0">
                <a:solidFill>
                  <a:schemeClr val="tx1"/>
                </a:solidFill>
              </a:rPr>
              <a:t> mii </a:t>
            </a:r>
            <a:r>
              <a:rPr lang="nb-NO" sz="2400" dirty="0" err="1">
                <a:solidFill>
                  <a:schemeClr val="tx1"/>
                </a:solidFill>
              </a:rPr>
              <a:t>bargá</a:t>
            </a:r>
            <a:r>
              <a:rPr lang="nb-NO" sz="2400" dirty="0">
                <a:solidFill>
                  <a:schemeClr val="tx1"/>
                </a:solidFill>
              </a:rPr>
              <a:t> </a:t>
            </a:r>
            <a:r>
              <a:rPr lang="nb-NO" sz="2400" dirty="0" err="1">
                <a:solidFill>
                  <a:schemeClr val="tx1"/>
                </a:solidFill>
              </a:rPr>
              <a:t>rasisma</a:t>
            </a:r>
            <a:r>
              <a:rPr lang="nb-NO" sz="2400" dirty="0">
                <a:solidFill>
                  <a:schemeClr val="tx1"/>
                </a:solidFill>
              </a:rPr>
              <a:t> ja </a:t>
            </a:r>
            <a:r>
              <a:rPr lang="nb-NO" sz="2400" dirty="0" err="1">
                <a:solidFill>
                  <a:schemeClr val="tx1"/>
                </a:solidFill>
              </a:rPr>
              <a:t>vealaheami</a:t>
            </a:r>
            <a:r>
              <a:rPr lang="nb-NO" sz="2400" dirty="0">
                <a:solidFill>
                  <a:schemeClr val="tx1"/>
                </a:solidFill>
              </a:rPr>
              <a:t> </a:t>
            </a:r>
            <a:r>
              <a:rPr lang="nb-NO" sz="2400" dirty="0" err="1">
                <a:solidFill>
                  <a:schemeClr val="tx1"/>
                </a:solidFill>
              </a:rPr>
              <a:t>vuostá</a:t>
            </a:r>
            <a:endParaRPr lang="nb-NO" sz="2400" dirty="0">
              <a:solidFill>
                <a:schemeClr val="tx1"/>
              </a:solidFill>
            </a:endParaRPr>
          </a:p>
          <a:p>
            <a:pPr>
              <a:lnSpc>
                <a:spcPct val="100000"/>
              </a:lnSpc>
            </a:pPr>
            <a:r>
              <a:rPr lang="nb-NO" sz="2400" dirty="0">
                <a:solidFill>
                  <a:schemeClr val="tx1"/>
                </a:solidFill>
              </a:rPr>
              <a:t>Don </a:t>
            </a:r>
            <a:r>
              <a:rPr lang="nb-NO" sz="2400" dirty="0" err="1">
                <a:solidFill>
                  <a:schemeClr val="tx1"/>
                </a:solidFill>
              </a:rPr>
              <a:t>sáhtát</a:t>
            </a:r>
            <a:r>
              <a:rPr lang="nb-NO" sz="2400" dirty="0">
                <a:solidFill>
                  <a:schemeClr val="tx1"/>
                </a:solidFill>
              </a:rPr>
              <a:t> </a:t>
            </a:r>
            <a:r>
              <a:rPr lang="nb-NO" sz="2400" dirty="0" err="1">
                <a:solidFill>
                  <a:schemeClr val="tx1"/>
                </a:solidFill>
              </a:rPr>
              <a:t>dieđihit</a:t>
            </a:r>
            <a:r>
              <a:rPr lang="nb-NO" sz="2400" dirty="0">
                <a:solidFill>
                  <a:schemeClr val="tx1"/>
                </a:solidFill>
              </a:rPr>
              <a:t> </a:t>
            </a:r>
            <a:r>
              <a:rPr lang="nb-NO" sz="2400" dirty="0" err="1">
                <a:solidFill>
                  <a:schemeClr val="tx1"/>
                </a:solidFill>
              </a:rPr>
              <a:t>rasisttalaš</a:t>
            </a:r>
            <a:r>
              <a:rPr lang="nb-NO" sz="2400" dirty="0">
                <a:solidFill>
                  <a:schemeClr val="tx1"/>
                </a:solidFill>
              </a:rPr>
              <a:t> </a:t>
            </a:r>
            <a:r>
              <a:rPr lang="nb-NO" sz="2400" dirty="0" err="1">
                <a:solidFill>
                  <a:schemeClr val="tx1"/>
                </a:solidFill>
              </a:rPr>
              <a:t>daguid</a:t>
            </a:r>
            <a:r>
              <a:rPr lang="nb-NO" sz="2400" dirty="0">
                <a:solidFill>
                  <a:schemeClr val="tx1"/>
                </a:solidFill>
              </a:rPr>
              <a:t> Antirasistisksenter.no </a:t>
            </a:r>
            <a:r>
              <a:rPr lang="nb-NO" sz="2400" dirty="0" err="1">
                <a:solidFill>
                  <a:schemeClr val="tx1"/>
                </a:solidFill>
              </a:rPr>
              <a:t>neahttasiiddu</a:t>
            </a:r>
            <a:r>
              <a:rPr lang="nb-NO" sz="2400" dirty="0">
                <a:solidFill>
                  <a:schemeClr val="tx1"/>
                </a:solidFill>
              </a:rPr>
              <a:t> </a:t>
            </a:r>
            <a:r>
              <a:rPr lang="nb-NO" sz="2400" dirty="0" err="1">
                <a:solidFill>
                  <a:schemeClr val="tx1"/>
                </a:solidFill>
              </a:rPr>
              <a:t>bokte</a:t>
            </a:r>
            <a:endParaRPr lang="nb-NO" sz="2400" dirty="0">
              <a:solidFill>
                <a:schemeClr val="tx1"/>
              </a:solidFill>
            </a:endParaRPr>
          </a:p>
        </p:txBody>
      </p:sp>
      <p:sp>
        <p:nvSpPr>
          <p:cNvPr id="4" name="Tittel 1">
            <a:extLst>
              <a:ext uri="{FF2B5EF4-FFF2-40B4-BE49-F238E27FC236}">
                <a16:creationId xmlns:a16="http://schemas.microsoft.com/office/drawing/2014/main" id="{C385829C-FC25-0549-8ECD-4B6DBF63686A}"/>
              </a:ext>
            </a:extLst>
          </p:cNvPr>
          <p:cNvSpPr txBox="1">
            <a:spLocks/>
          </p:cNvSpPr>
          <p:nvPr/>
        </p:nvSpPr>
        <p:spPr>
          <a:xfrm>
            <a:off x="1530262" y="835718"/>
            <a:ext cx="9131474" cy="1399483"/>
          </a:xfrm>
          <a:prstGeom prst="rect">
            <a:avLst/>
          </a:prstGeom>
          <a:solidFill>
            <a:schemeClr val="tx1"/>
          </a:solidFill>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lnSpc>
                <a:spcPct val="100000"/>
              </a:lnSpc>
            </a:pPr>
            <a:r>
              <a:rPr lang="nb-NO" dirty="0">
                <a:solidFill>
                  <a:schemeClr val="tx2"/>
                </a:solidFill>
              </a:rPr>
              <a:t>MOVT SÁHTÁT DON EASTADIT RASISMA?</a:t>
            </a:r>
          </a:p>
        </p:txBody>
      </p:sp>
      <p:pic>
        <p:nvPicPr>
          <p:cNvPr id="5" name="Bilde 7" descr="Et bilde som inneholder tekst, servise, tallerken&#10;&#10;Automatisk generert beskrivelse">
            <a:extLst>
              <a:ext uri="{FF2B5EF4-FFF2-40B4-BE49-F238E27FC236}">
                <a16:creationId xmlns:a16="http://schemas.microsoft.com/office/drawing/2014/main" id="{FAA3D9B7-2CBA-4E30-A1CF-72F78697C86A}"/>
              </a:ext>
            </a:extLst>
          </p:cNvPr>
          <p:cNvPicPr>
            <a:picLocks noChangeAspect="1"/>
          </p:cNvPicPr>
          <p:nvPr/>
        </p:nvPicPr>
        <p:blipFill>
          <a:blip r:embed="rId3"/>
          <a:stretch>
            <a:fillRect/>
          </a:stretch>
        </p:blipFill>
        <p:spPr>
          <a:xfrm>
            <a:off x="9160329" y="5887041"/>
            <a:ext cx="2743200" cy="717276"/>
          </a:xfrm>
          <a:prstGeom prst="rect">
            <a:avLst/>
          </a:prstGeom>
        </p:spPr>
      </p:pic>
      <p:pic>
        <p:nvPicPr>
          <p:cNvPr id="8" name="Bilde 7">
            <a:extLst>
              <a:ext uri="{FF2B5EF4-FFF2-40B4-BE49-F238E27FC236}">
                <a16:creationId xmlns:a16="http://schemas.microsoft.com/office/drawing/2014/main" id="{FB4CB197-4459-5EB1-10DA-2B91BFEB61B5}"/>
              </a:ext>
            </a:extLst>
          </p:cNvPr>
          <p:cNvPicPr>
            <a:picLocks noChangeAspect="1"/>
          </p:cNvPicPr>
          <p:nvPr/>
        </p:nvPicPr>
        <p:blipFill>
          <a:blip r:embed="rId4"/>
          <a:stretch>
            <a:fillRect/>
          </a:stretch>
        </p:blipFill>
        <p:spPr>
          <a:xfrm>
            <a:off x="9463153" y="2927786"/>
            <a:ext cx="2137551" cy="2137551"/>
          </a:xfrm>
          <a:prstGeom prst="rect">
            <a:avLst/>
          </a:prstGeom>
        </p:spPr>
      </p:pic>
      <p:sp>
        <p:nvSpPr>
          <p:cNvPr id="9" name="TekstSylinder 8">
            <a:extLst>
              <a:ext uri="{FF2B5EF4-FFF2-40B4-BE49-F238E27FC236}">
                <a16:creationId xmlns:a16="http://schemas.microsoft.com/office/drawing/2014/main" id="{3703028F-3560-80C2-7445-4355EA960019}"/>
              </a:ext>
            </a:extLst>
          </p:cNvPr>
          <p:cNvSpPr txBox="1"/>
          <p:nvPr/>
        </p:nvSpPr>
        <p:spPr>
          <a:xfrm>
            <a:off x="9415821" y="5065337"/>
            <a:ext cx="2232214" cy="369332"/>
          </a:xfrm>
          <a:prstGeom prst="rect">
            <a:avLst/>
          </a:prstGeom>
          <a:noFill/>
        </p:spPr>
        <p:txBody>
          <a:bodyPr wrap="none" rtlCol="0">
            <a:spAutoFit/>
          </a:bodyPr>
          <a:lstStyle/>
          <a:p>
            <a:r>
              <a:rPr lang="en-GB" dirty="0"/>
              <a:t>amnesty.no/</a:t>
            </a:r>
            <a:r>
              <a:rPr lang="en-GB" dirty="0" err="1"/>
              <a:t>rasisme</a:t>
            </a:r>
            <a:endParaRPr lang="en-GB" dirty="0"/>
          </a:p>
        </p:txBody>
      </p:sp>
    </p:spTree>
    <p:extLst>
      <p:ext uri="{BB962C8B-B14F-4D97-AF65-F5344CB8AC3E}">
        <p14:creationId xmlns:p14="http://schemas.microsoft.com/office/powerpoint/2010/main" val="7651838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C64A703F-72B5-47FD-2C0B-0FC8C084B0D7}"/>
              </a:ext>
            </a:extLst>
          </p:cNvPr>
          <p:cNvPicPr>
            <a:picLocks noChangeAspect="1"/>
          </p:cNvPicPr>
          <p:nvPr/>
        </p:nvPicPr>
        <p:blipFill>
          <a:blip r:embed="rId3"/>
          <a:stretch>
            <a:fillRect/>
          </a:stretch>
        </p:blipFill>
        <p:spPr>
          <a:xfrm>
            <a:off x="2894657" y="2287427"/>
            <a:ext cx="6402686" cy="1992993"/>
          </a:xfrm>
          <a:prstGeom prst="rect">
            <a:avLst/>
          </a:prstGeom>
        </p:spPr>
      </p:pic>
      <p:sp>
        <p:nvSpPr>
          <p:cNvPr id="2" name="TekstSylinder 1">
            <a:extLst>
              <a:ext uri="{FF2B5EF4-FFF2-40B4-BE49-F238E27FC236}">
                <a16:creationId xmlns:a16="http://schemas.microsoft.com/office/drawing/2014/main" id="{F7381DCD-5DE6-F1D3-6B9B-DECFDB8E5F62}"/>
              </a:ext>
            </a:extLst>
          </p:cNvPr>
          <p:cNvSpPr txBox="1"/>
          <p:nvPr/>
        </p:nvSpPr>
        <p:spPr>
          <a:xfrm>
            <a:off x="3445242" y="4721902"/>
            <a:ext cx="4480778" cy="369332"/>
          </a:xfrm>
          <a:prstGeom prst="rect">
            <a:avLst/>
          </a:prstGeom>
          <a:noFill/>
        </p:spPr>
        <p:txBody>
          <a:bodyPr wrap="none" rtlCol="0">
            <a:spAutoFit/>
          </a:bodyPr>
          <a:lstStyle/>
          <a:p>
            <a:r>
              <a:rPr lang="nb-NO" dirty="0" err="1">
                <a:latin typeface="+mj-lt"/>
              </a:rPr>
              <a:t>Dán</a:t>
            </a:r>
            <a:r>
              <a:rPr lang="nb-NO" dirty="0">
                <a:latin typeface="+mj-lt"/>
              </a:rPr>
              <a:t> </a:t>
            </a:r>
            <a:r>
              <a:rPr lang="nb-NO" dirty="0" err="1">
                <a:latin typeface="+mj-lt"/>
              </a:rPr>
              <a:t>ovdanbuktima</a:t>
            </a:r>
            <a:r>
              <a:rPr lang="nb-NO" dirty="0">
                <a:latin typeface="+mj-lt"/>
              </a:rPr>
              <a:t> lea 2022 </a:t>
            </a:r>
            <a:r>
              <a:rPr lang="nb-NO" dirty="0" err="1">
                <a:latin typeface="+mj-lt"/>
              </a:rPr>
              <a:t>dorjon</a:t>
            </a:r>
            <a:r>
              <a:rPr lang="nb-NO" dirty="0">
                <a:latin typeface="+mj-lt"/>
              </a:rPr>
              <a:t> </a:t>
            </a:r>
            <a:r>
              <a:rPr lang="nb-NO" dirty="0" err="1">
                <a:latin typeface="+mj-lt"/>
              </a:rPr>
              <a:t>Bufdir</a:t>
            </a:r>
            <a:r>
              <a:rPr lang="nb-NO" dirty="0">
                <a:latin typeface="+mj-lt"/>
              </a:rPr>
              <a:t>.</a:t>
            </a:r>
            <a:endParaRPr lang="en-US" dirty="0">
              <a:latin typeface="+mj-lt"/>
            </a:endParaRPr>
          </a:p>
        </p:txBody>
      </p:sp>
    </p:spTree>
    <p:extLst>
      <p:ext uri="{BB962C8B-B14F-4D97-AF65-F5344CB8AC3E}">
        <p14:creationId xmlns:p14="http://schemas.microsoft.com/office/powerpoint/2010/main" val="87135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A323957F-A2F5-BB8A-E4E9-0070487996BD}"/>
              </a:ext>
            </a:extLst>
          </p:cNvPr>
          <p:cNvSpPr/>
          <p:nvPr/>
        </p:nvSpPr>
        <p:spPr>
          <a:xfrm>
            <a:off x="0" y="0"/>
            <a:ext cx="12192000" cy="6858000"/>
          </a:xfrm>
          <a:prstGeom prst="rect">
            <a:avLst/>
          </a:prstGeom>
          <a:blipFill dpi="0" rotWithShape="1">
            <a:blip r:embed="rId3">
              <a:extLst>
                <a:ext uri="{28A0092B-C50C-407E-A947-70E740481C1C}">
                  <a14:useLocalDpi xmlns:a14="http://schemas.microsoft.com/office/drawing/2010/main" val="0"/>
                </a:ext>
              </a:extLst>
            </a:blip>
            <a:srcRect/>
            <a:stretch>
              <a:fillRect t="-9931" b="-99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ittel 5">
            <a:extLst>
              <a:ext uri="{FF2B5EF4-FFF2-40B4-BE49-F238E27FC236}">
                <a16:creationId xmlns:a16="http://schemas.microsoft.com/office/drawing/2014/main" id="{2A91575E-C406-B149-9EFB-348C1CA45B44}"/>
              </a:ext>
            </a:extLst>
          </p:cNvPr>
          <p:cNvSpPr>
            <a:spLocks noGrp="1"/>
          </p:cNvSpPr>
          <p:nvPr>
            <p:ph type="ctrTitle"/>
          </p:nvPr>
        </p:nvSpPr>
        <p:spPr>
          <a:xfrm>
            <a:off x="2254250" y="2679699"/>
            <a:ext cx="7683500" cy="1498591"/>
          </a:xfrm>
          <a:solidFill>
            <a:schemeClr val="tx2"/>
          </a:solidFill>
        </p:spPr>
        <p:txBody>
          <a:bodyPr anchor="ctr">
            <a:normAutofit/>
          </a:bodyPr>
          <a:lstStyle/>
          <a:p>
            <a:r>
              <a:rPr lang="nb-NO" sz="4400" dirty="0">
                <a:solidFill>
                  <a:schemeClr val="tx1"/>
                </a:solidFill>
              </a:rPr>
              <a:t>RASISMA JA VEALAHEAPMI</a:t>
            </a:r>
          </a:p>
        </p:txBody>
      </p:sp>
    </p:spTree>
    <p:extLst>
      <p:ext uri="{BB962C8B-B14F-4D97-AF65-F5344CB8AC3E}">
        <p14:creationId xmlns:p14="http://schemas.microsoft.com/office/powerpoint/2010/main" val="1854190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C385829C-FC25-0549-8ECD-4B6DBF63686A}"/>
              </a:ext>
            </a:extLst>
          </p:cNvPr>
          <p:cNvSpPr txBox="1">
            <a:spLocks/>
          </p:cNvSpPr>
          <p:nvPr/>
        </p:nvSpPr>
        <p:spPr>
          <a:xfrm>
            <a:off x="2438399" y="499986"/>
            <a:ext cx="7315202" cy="132045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dirty="0">
                <a:solidFill>
                  <a:schemeClr val="tx1"/>
                </a:solidFill>
              </a:rPr>
              <a:t>OLMMOŠVUOIGATVUOĐAT</a:t>
            </a:r>
          </a:p>
        </p:txBody>
      </p:sp>
      <p:sp>
        <p:nvSpPr>
          <p:cNvPr id="5" name="Rektangel 4">
            <a:extLst>
              <a:ext uri="{FF2B5EF4-FFF2-40B4-BE49-F238E27FC236}">
                <a16:creationId xmlns:a16="http://schemas.microsoft.com/office/drawing/2014/main" id="{240B7640-6C08-7A4B-A662-8AE43DE8710B}"/>
              </a:ext>
            </a:extLst>
          </p:cNvPr>
          <p:cNvSpPr/>
          <p:nvPr/>
        </p:nvSpPr>
        <p:spPr>
          <a:xfrm>
            <a:off x="5247837" y="2622362"/>
            <a:ext cx="3475058" cy="446276"/>
          </a:xfrm>
          <a:prstGeom prst="rect">
            <a:avLst/>
          </a:prstGeom>
          <a:solidFill>
            <a:schemeClr val="bg1"/>
          </a:solidFill>
        </p:spPr>
        <p:txBody>
          <a:bodyPr wrap="square">
            <a:spAutoFit/>
          </a:bodyPr>
          <a:lstStyle/>
          <a:p>
            <a:pPr algn="ctr"/>
            <a:r>
              <a:rPr lang="nb-NO" sz="2300" b="1" dirty="0">
                <a:latin typeface="Arial Narrow" panose="020B0604020202020204" pitchFamily="34" charset="0"/>
                <a:cs typeface="Arial Narrow" panose="020B0604020202020204" pitchFamily="34" charset="0"/>
              </a:rPr>
              <a:t>OANEHAČČAT DAN BIRRA:</a:t>
            </a:r>
          </a:p>
        </p:txBody>
      </p:sp>
      <p:sp>
        <p:nvSpPr>
          <p:cNvPr id="10" name="Ellipse 9">
            <a:hlinkClick r:id="rId3"/>
            <a:extLst>
              <a:ext uri="{FF2B5EF4-FFF2-40B4-BE49-F238E27FC236}">
                <a16:creationId xmlns:a16="http://schemas.microsoft.com/office/drawing/2014/main" id="{098692EF-AFFE-674A-B789-5D52CFA7D12F}"/>
              </a:ext>
            </a:extLst>
          </p:cNvPr>
          <p:cNvSpPr/>
          <p:nvPr/>
        </p:nvSpPr>
        <p:spPr>
          <a:xfrm>
            <a:off x="5247837" y="3696378"/>
            <a:ext cx="543072" cy="5430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pic>
        <p:nvPicPr>
          <p:cNvPr id="13" name="Grafikk 12" descr="Spill av">
            <a:extLst>
              <a:ext uri="{FF2B5EF4-FFF2-40B4-BE49-F238E27FC236}">
                <a16:creationId xmlns:a16="http://schemas.microsoft.com/office/drawing/2014/main" id="{3283757D-6245-6146-9528-792D703E2B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66971" y="3790444"/>
            <a:ext cx="360000" cy="360000"/>
          </a:xfrm>
          <a:prstGeom prst="rect">
            <a:avLst/>
          </a:prstGeom>
        </p:spPr>
      </p:pic>
      <p:sp>
        <p:nvSpPr>
          <p:cNvPr id="14" name="Ellipse 13">
            <a:hlinkClick r:id="rId6"/>
            <a:extLst>
              <a:ext uri="{FF2B5EF4-FFF2-40B4-BE49-F238E27FC236}">
                <a16:creationId xmlns:a16="http://schemas.microsoft.com/office/drawing/2014/main" id="{15DBA5A1-70BB-BC43-B968-E0F854C883A2}"/>
              </a:ext>
            </a:extLst>
          </p:cNvPr>
          <p:cNvSpPr/>
          <p:nvPr/>
        </p:nvSpPr>
        <p:spPr>
          <a:xfrm>
            <a:off x="5247837" y="4674278"/>
            <a:ext cx="543072" cy="5430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pic>
        <p:nvPicPr>
          <p:cNvPr id="15" name="Grafikk 14" descr="Spill av">
            <a:hlinkClick r:id="rId6"/>
            <a:extLst>
              <a:ext uri="{FF2B5EF4-FFF2-40B4-BE49-F238E27FC236}">
                <a16:creationId xmlns:a16="http://schemas.microsoft.com/office/drawing/2014/main" id="{659E67EF-CDE4-A943-A920-0C9EDA3D653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66971" y="4768344"/>
            <a:ext cx="360000" cy="360000"/>
          </a:xfrm>
          <a:prstGeom prst="rect">
            <a:avLst/>
          </a:prstGeom>
        </p:spPr>
      </p:pic>
      <p:pic>
        <p:nvPicPr>
          <p:cNvPr id="6" name="Bilde 5">
            <a:extLst>
              <a:ext uri="{FF2B5EF4-FFF2-40B4-BE49-F238E27FC236}">
                <a16:creationId xmlns:a16="http://schemas.microsoft.com/office/drawing/2014/main" id="{C7B5A17C-FF4E-3FCF-6EE9-1614C578E310}"/>
              </a:ext>
            </a:extLst>
          </p:cNvPr>
          <p:cNvPicPr>
            <a:picLocks noChangeAspect="1"/>
          </p:cNvPicPr>
          <p:nvPr/>
        </p:nvPicPr>
        <p:blipFill>
          <a:blip r:embed="rId7"/>
          <a:stretch>
            <a:fillRect/>
          </a:stretch>
        </p:blipFill>
        <p:spPr>
          <a:xfrm>
            <a:off x="10768264" y="5421744"/>
            <a:ext cx="825618" cy="1252342"/>
          </a:xfrm>
          <a:prstGeom prst="rect">
            <a:avLst/>
          </a:prstGeom>
        </p:spPr>
      </p:pic>
      <p:sp>
        <p:nvSpPr>
          <p:cNvPr id="2" name="TekstSylinder 1">
            <a:extLst>
              <a:ext uri="{FF2B5EF4-FFF2-40B4-BE49-F238E27FC236}">
                <a16:creationId xmlns:a16="http://schemas.microsoft.com/office/drawing/2014/main" id="{EFD353AA-5C19-A652-D052-D271A01F7750}"/>
              </a:ext>
            </a:extLst>
          </p:cNvPr>
          <p:cNvSpPr txBox="1"/>
          <p:nvPr/>
        </p:nvSpPr>
        <p:spPr>
          <a:xfrm>
            <a:off x="6054579" y="3757803"/>
            <a:ext cx="4365634" cy="461665"/>
          </a:xfrm>
          <a:prstGeom prst="rect">
            <a:avLst/>
          </a:prstGeom>
          <a:noFill/>
        </p:spPr>
        <p:txBody>
          <a:bodyPr wrap="square" rtlCol="0">
            <a:spAutoFit/>
          </a:bodyPr>
          <a:lstStyle/>
          <a:p>
            <a:r>
              <a:rPr lang="nb-NO" sz="2400" u="sng" dirty="0" err="1">
                <a:solidFill>
                  <a:srgbClr val="0000FF"/>
                </a:solidFill>
                <a:ea typeface="Calibri" panose="020F0502020204030204" pitchFamily="34" charset="0"/>
                <a:cs typeface="Times New Roman" panose="02020603050405020304" pitchFamily="18" charset="0"/>
                <a:hlinkClick r:id="rId3"/>
              </a:rPr>
              <a:t>Olmmošvuoigatvuođat</a:t>
            </a:r>
            <a:r>
              <a:rPr lang="nb-NO" sz="2400" u="sng" dirty="0">
                <a:solidFill>
                  <a:srgbClr val="0000FF"/>
                </a:solidFill>
                <a:ea typeface="Calibri" panose="020F0502020204030204" pitchFamily="34" charset="0"/>
                <a:cs typeface="Times New Roman" panose="02020603050405020304" pitchFamily="18" charset="0"/>
                <a:hlinkClick r:id="rId3"/>
              </a:rPr>
              <a:t> 70 </a:t>
            </a:r>
            <a:r>
              <a:rPr lang="nb-NO" sz="2400" u="sng" dirty="0" err="1">
                <a:solidFill>
                  <a:srgbClr val="0000FF"/>
                </a:solidFill>
                <a:ea typeface="Calibri" panose="020F0502020204030204" pitchFamily="34" charset="0"/>
                <a:cs typeface="Times New Roman" panose="02020603050405020304" pitchFamily="18" charset="0"/>
                <a:hlinkClick r:id="rId3"/>
              </a:rPr>
              <a:t>jagi</a:t>
            </a:r>
            <a:endParaRPr lang="nb-NO" sz="2400" dirty="0"/>
          </a:p>
        </p:txBody>
      </p:sp>
      <p:pic>
        <p:nvPicPr>
          <p:cNvPr id="11" name="Bilde 10">
            <a:extLst>
              <a:ext uri="{FF2B5EF4-FFF2-40B4-BE49-F238E27FC236}">
                <a16:creationId xmlns:a16="http://schemas.microsoft.com/office/drawing/2014/main" id="{106CB6A0-850D-1BBC-DCB7-E380F4487E69}"/>
              </a:ext>
            </a:extLst>
          </p:cNvPr>
          <p:cNvPicPr>
            <a:picLocks noChangeAspect="1"/>
          </p:cNvPicPr>
          <p:nvPr/>
        </p:nvPicPr>
        <p:blipFill>
          <a:blip r:embed="rId8"/>
          <a:stretch>
            <a:fillRect/>
          </a:stretch>
        </p:blipFill>
        <p:spPr>
          <a:xfrm rot="21117503">
            <a:off x="1336677" y="2264028"/>
            <a:ext cx="2800756" cy="3950844"/>
          </a:xfrm>
          <a:prstGeom prst="rect">
            <a:avLst/>
          </a:prstGeom>
          <a:ln>
            <a:noFill/>
          </a:ln>
          <a:effectLst>
            <a:outerShdw blurRad="190500" algn="tl" rotWithShape="0">
              <a:srgbClr val="000000">
                <a:alpha val="70000"/>
              </a:srgbClr>
            </a:outerShdw>
          </a:effectLst>
        </p:spPr>
      </p:pic>
      <p:sp>
        <p:nvSpPr>
          <p:cNvPr id="7" name="TekstSylinder 6">
            <a:extLst>
              <a:ext uri="{FF2B5EF4-FFF2-40B4-BE49-F238E27FC236}">
                <a16:creationId xmlns:a16="http://schemas.microsoft.com/office/drawing/2014/main" id="{3EA5608A-9F85-3FF3-1A0A-4B635EFE453F}"/>
              </a:ext>
            </a:extLst>
          </p:cNvPr>
          <p:cNvSpPr txBox="1"/>
          <p:nvPr/>
        </p:nvSpPr>
        <p:spPr>
          <a:xfrm>
            <a:off x="6054579" y="4622648"/>
            <a:ext cx="6094854" cy="1200329"/>
          </a:xfrm>
          <a:prstGeom prst="rect">
            <a:avLst/>
          </a:prstGeom>
          <a:noFill/>
        </p:spPr>
        <p:txBody>
          <a:bodyPr wrap="square">
            <a:spAutoFit/>
          </a:bodyPr>
          <a:lstStyle/>
          <a:p>
            <a:r>
              <a:rPr lang="en-US" sz="2400" dirty="0" err="1">
                <a:hlinkClick r:id="rId9"/>
              </a:rPr>
              <a:t>Olmmošvuoigatvuođajulggaštus</a:t>
            </a:r>
            <a:r>
              <a:rPr lang="en-US" sz="2400" dirty="0">
                <a:hlinkClick r:id="rId9"/>
              </a:rPr>
              <a:t> </a:t>
            </a:r>
            <a:r>
              <a:rPr lang="en-US" sz="2400" dirty="0" err="1">
                <a:hlinkClick r:id="rId9"/>
              </a:rPr>
              <a:t>njuolga</a:t>
            </a:r>
            <a:r>
              <a:rPr lang="en-US" sz="2400" dirty="0">
                <a:hlinkClick r:id="rId9"/>
              </a:rPr>
              <a:t> </a:t>
            </a:r>
            <a:r>
              <a:rPr lang="en-US" sz="2400" dirty="0" err="1">
                <a:hlinkClick r:id="rId9"/>
              </a:rPr>
              <a:t>lummii</a:t>
            </a:r>
            <a:r>
              <a:rPr lang="en-US" sz="2400" dirty="0">
                <a:hlinkClick r:id="rId9"/>
              </a:rPr>
              <a:t> – </a:t>
            </a:r>
            <a:r>
              <a:rPr lang="en-US" sz="2400" dirty="0" err="1">
                <a:hlinkClick r:id="rId9"/>
              </a:rPr>
              <a:t>oaniduvvon</a:t>
            </a:r>
            <a:r>
              <a:rPr lang="en-US" sz="2400" dirty="0">
                <a:hlinkClick r:id="rId9"/>
              </a:rPr>
              <a:t> </a:t>
            </a:r>
            <a:r>
              <a:rPr lang="en-US" sz="2400" dirty="0" err="1">
                <a:hlinkClick r:id="rId9"/>
              </a:rPr>
              <a:t>veršuvdna</a:t>
            </a:r>
            <a:r>
              <a:rPr lang="en-US" sz="2400" dirty="0">
                <a:hlinkClick r:id="rId9"/>
              </a:rPr>
              <a:t> </a:t>
            </a:r>
            <a:r>
              <a:rPr lang="en-US" sz="2400" dirty="0" err="1">
                <a:hlinkClick r:id="rId9"/>
              </a:rPr>
              <a:t>olmmošvuoigatvuođaid</a:t>
            </a:r>
            <a:r>
              <a:rPr lang="en-US" sz="2400" dirty="0">
                <a:hlinkClick r:id="rId9"/>
              </a:rPr>
              <a:t> </a:t>
            </a:r>
            <a:r>
              <a:rPr lang="en-US" sz="2400" dirty="0" err="1">
                <a:hlinkClick r:id="rId9"/>
              </a:rPr>
              <a:t>birra</a:t>
            </a:r>
            <a:r>
              <a:rPr lang="en-US" sz="2400" dirty="0">
                <a:hlinkClick r:id="rId9"/>
              </a:rPr>
              <a:t>.</a:t>
            </a:r>
            <a:endParaRPr lang="en-GB" sz="2400" dirty="0"/>
          </a:p>
        </p:txBody>
      </p:sp>
    </p:spTree>
    <p:extLst>
      <p:ext uri="{BB962C8B-B14F-4D97-AF65-F5344CB8AC3E}">
        <p14:creationId xmlns:p14="http://schemas.microsoft.com/office/powerpoint/2010/main" val="28409001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tel 1">
            <a:extLst>
              <a:ext uri="{FF2B5EF4-FFF2-40B4-BE49-F238E27FC236}">
                <a16:creationId xmlns:a16="http://schemas.microsoft.com/office/drawing/2014/main" id="{3F655A04-9F1B-B248-9C1A-FD3B1324E7BF}"/>
              </a:ext>
            </a:extLst>
          </p:cNvPr>
          <p:cNvSpPr txBox="1">
            <a:spLocks/>
          </p:cNvSpPr>
          <p:nvPr/>
        </p:nvSpPr>
        <p:spPr>
          <a:xfrm>
            <a:off x="1867736" y="1592297"/>
            <a:ext cx="8671892" cy="52775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lnSpc>
                <a:spcPct val="100000"/>
              </a:lnSpc>
            </a:pPr>
            <a:r>
              <a:rPr lang="fi-FI" dirty="0">
                <a:highlight>
                  <a:srgbClr val="000000"/>
                </a:highlight>
                <a:latin typeface="+mj-lt"/>
              </a:rPr>
              <a:t>SÁGASTALLAN RASISMA JA VEALAHEAMI BIRRA</a:t>
            </a:r>
            <a:endParaRPr lang="nb-NO" dirty="0">
              <a:highlight>
                <a:srgbClr val="000000"/>
              </a:highlight>
              <a:latin typeface="+mj-lt"/>
            </a:endParaRPr>
          </a:p>
        </p:txBody>
      </p:sp>
      <p:pic>
        <p:nvPicPr>
          <p:cNvPr id="4" name="Bilde 3">
            <a:extLst>
              <a:ext uri="{FF2B5EF4-FFF2-40B4-BE49-F238E27FC236}">
                <a16:creationId xmlns:a16="http://schemas.microsoft.com/office/drawing/2014/main" id="{E7D3C369-BB43-E145-96E4-466D0BE6E279}"/>
              </a:ext>
            </a:extLst>
          </p:cNvPr>
          <p:cNvPicPr>
            <a:picLocks noChangeAspect="1"/>
          </p:cNvPicPr>
          <p:nvPr/>
        </p:nvPicPr>
        <p:blipFill rotWithShape="1">
          <a:blip r:embed="rId3"/>
          <a:srcRect b="54544"/>
          <a:stretch/>
        </p:blipFill>
        <p:spPr>
          <a:xfrm>
            <a:off x="2233815" y="3240156"/>
            <a:ext cx="3668474" cy="3617843"/>
          </a:xfrm>
          <a:prstGeom prst="rect">
            <a:avLst/>
          </a:prstGeom>
          <a:effectLst>
            <a:glow rad="127000">
              <a:srgbClr val="FFFF1D"/>
            </a:glow>
          </a:effectLst>
        </p:spPr>
      </p:pic>
      <p:pic>
        <p:nvPicPr>
          <p:cNvPr id="5" name="Bilde 4">
            <a:extLst>
              <a:ext uri="{FF2B5EF4-FFF2-40B4-BE49-F238E27FC236}">
                <a16:creationId xmlns:a16="http://schemas.microsoft.com/office/drawing/2014/main" id="{3B8B8C9A-2865-0C4E-915D-EBEDCB064102}"/>
              </a:ext>
            </a:extLst>
          </p:cNvPr>
          <p:cNvPicPr>
            <a:picLocks noChangeAspect="1"/>
          </p:cNvPicPr>
          <p:nvPr/>
        </p:nvPicPr>
        <p:blipFill>
          <a:blip r:embed="rId4"/>
          <a:stretch>
            <a:fillRect/>
          </a:stretch>
        </p:blipFill>
        <p:spPr>
          <a:xfrm>
            <a:off x="5866159" y="2396940"/>
            <a:ext cx="5547589" cy="3207118"/>
          </a:xfrm>
          <a:prstGeom prst="rect">
            <a:avLst/>
          </a:prstGeom>
          <a:effectLst>
            <a:glow rad="127000">
              <a:srgbClr val="FFFF1D"/>
            </a:glow>
          </a:effectLst>
        </p:spPr>
      </p:pic>
      <p:sp>
        <p:nvSpPr>
          <p:cNvPr id="11" name="Plassholder for innhold 2">
            <a:extLst>
              <a:ext uri="{FF2B5EF4-FFF2-40B4-BE49-F238E27FC236}">
                <a16:creationId xmlns:a16="http://schemas.microsoft.com/office/drawing/2014/main" id="{61096FEA-E7E2-074E-9BCA-4DC6B558FAC5}"/>
              </a:ext>
            </a:extLst>
          </p:cNvPr>
          <p:cNvSpPr>
            <a:spLocks noGrp="1"/>
          </p:cNvSpPr>
          <p:nvPr>
            <p:ph idx="1"/>
          </p:nvPr>
        </p:nvSpPr>
        <p:spPr>
          <a:xfrm>
            <a:off x="6749716" y="2807542"/>
            <a:ext cx="4262841" cy="2097156"/>
          </a:xfrm>
        </p:spPr>
        <p:txBody>
          <a:bodyPr/>
          <a:lstStyle/>
          <a:p>
            <a:pPr>
              <a:lnSpc>
                <a:spcPct val="100000"/>
              </a:lnSpc>
            </a:pPr>
            <a:r>
              <a:rPr lang="nb-NO" sz="2400" b="1" dirty="0" err="1"/>
              <a:t>Mii</a:t>
            </a:r>
            <a:r>
              <a:rPr lang="nb-NO" sz="2400" b="1" dirty="0"/>
              <a:t> lea </a:t>
            </a:r>
            <a:r>
              <a:rPr lang="nb-NO" sz="2400" b="1" dirty="0" err="1"/>
              <a:t>ságastallan</a:t>
            </a:r>
            <a:r>
              <a:rPr lang="nb-NO" sz="2400" b="1" dirty="0"/>
              <a:t>?</a:t>
            </a:r>
          </a:p>
          <a:p>
            <a:pPr>
              <a:lnSpc>
                <a:spcPct val="100000"/>
              </a:lnSpc>
            </a:pPr>
            <a:r>
              <a:rPr lang="nb-NO" sz="2400" b="1" dirty="0" err="1"/>
              <a:t>Njuolggadusat</a:t>
            </a:r>
            <a:r>
              <a:rPr lang="nb-NO" sz="2400" b="1" dirty="0"/>
              <a:t> </a:t>
            </a:r>
            <a:r>
              <a:rPr lang="nb-NO" sz="2400" b="1" dirty="0" err="1"/>
              <a:t>ságastallamii</a:t>
            </a:r>
            <a:endParaRPr lang="nb-NO" sz="2400" b="1" dirty="0"/>
          </a:p>
          <a:p>
            <a:pPr>
              <a:lnSpc>
                <a:spcPct val="100000"/>
              </a:lnSpc>
            </a:pPr>
            <a:r>
              <a:rPr lang="nb-NO" sz="2400" b="1" dirty="0" err="1"/>
              <a:t>Árvalusat</a:t>
            </a:r>
            <a:r>
              <a:rPr lang="nb-NO" sz="2400" b="1" dirty="0"/>
              <a:t> </a:t>
            </a:r>
            <a:r>
              <a:rPr lang="nb-NO" sz="2400" b="1" dirty="0" err="1"/>
              <a:t>čuovvolangažaldagaide</a:t>
            </a:r>
            <a:endParaRPr lang="nb-NO" sz="2400" b="1" dirty="0"/>
          </a:p>
          <a:p>
            <a:pPr>
              <a:lnSpc>
                <a:spcPct val="100000"/>
              </a:lnSpc>
            </a:pPr>
            <a:endParaRPr lang="nb-NO" sz="2400" b="1" dirty="0"/>
          </a:p>
        </p:txBody>
      </p:sp>
    </p:spTree>
    <p:extLst>
      <p:ext uri="{BB962C8B-B14F-4D97-AF65-F5344CB8AC3E}">
        <p14:creationId xmlns:p14="http://schemas.microsoft.com/office/powerpoint/2010/main" val="3633562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tel 5">
            <a:extLst>
              <a:ext uri="{FF2B5EF4-FFF2-40B4-BE49-F238E27FC236}">
                <a16:creationId xmlns:a16="http://schemas.microsoft.com/office/drawing/2014/main" id="{F32D3ADC-4DE9-A148-A7B8-FB9509A59430}"/>
              </a:ext>
            </a:extLst>
          </p:cNvPr>
          <p:cNvSpPr txBox="1">
            <a:spLocks/>
          </p:cNvSpPr>
          <p:nvPr/>
        </p:nvSpPr>
        <p:spPr>
          <a:xfrm>
            <a:off x="3521868" y="1474960"/>
            <a:ext cx="5148264"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dirty="0">
                <a:solidFill>
                  <a:schemeClr val="tx2"/>
                </a:solidFill>
              </a:rPr>
              <a:t>SÁGASTALLANNJUOLGGADUSAT</a:t>
            </a:r>
          </a:p>
        </p:txBody>
      </p:sp>
      <p:sp>
        <p:nvSpPr>
          <p:cNvPr id="5" name="Rektangel 4">
            <a:extLst>
              <a:ext uri="{FF2B5EF4-FFF2-40B4-BE49-F238E27FC236}">
                <a16:creationId xmlns:a16="http://schemas.microsoft.com/office/drawing/2014/main" id="{C6DABD99-5CC7-C44B-B2D2-36B7ADA40080}"/>
              </a:ext>
            </a:extLst>
          </p:cNvPr>
          <p:cNvSpPr/>
          <p:nvPr/>
        </p:nvSpPr>
        <p:spPr>
          <a:xfrm>
            <a:off x="546101" y="0"/>
            <a:ext cx="1714499" cy="9017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dirty="0" err="1">
                <a:solidFill>
                  <a:schemeClr val="tx1"/>
                </a:solidFill>
                <a:latin typeface="Arial" panose="020B0604020202020204" pitchFamily="34" charset="0"/>
                <a:cs typeface="Arial" panose="020B0604020202020204" pitchFamily="34" charset="0"/>
              </a:rPr>
              <a:t>Rasisma</a:t>
            </a:r>
            <a:r>
              <a:rPr lang="nb-NO" sz="1600" b="1" dirty="0">
                <a:solidFill>
                  <a:schemeClr val="tx1"/>
                </a:solidFill>
                <a:latin typeface="Arial" panose="020B0604020202020204" pitchFamily="34" charset="0"/>
                <a:cs typeface="Arial" panose="020B0604020202020204" pitchFamily="34" charset="0"/>
              </a:rPr>
              <a:t> ja </a:t>
            </a:r>
            <a:r>
              <a:rPr lang="nb-NO" sz="1600" b="1" dirty="0" err="1">
                <a:solidFill>
                  <a:schemeClr val="tx1"/>
                </a:solidFill>
                <a:latin typeface="Arial" panose="020B0604020202020204" pitchFamily="34" charset="0"/>
                <a:cs typeface="Arial" panose="020B0604020202020204" pitchFamily="34" charset="0"/>
              </a:rPr>
              <a:t>vealaheapmi</a:t>
            </a:r>
            <a:endParaRPr lang="nb-NO" sz="1600" b="1" dirty="0">
              <a:solidFill>
                <a:schemeClr val="tx1"/>
              </a:solidFill>
              <a:latin typeface="Arial" panose="020B0604020202020204" pitchFamily="34" charset="0"/>
              <a:cs typeface="Arial" panose="020B0604020202020204" pitchFamily="34" charset="0"/>
            </a:endParaRPr>
          </a:p>
        </p:txBody>
      </p:sp>
      <p:sp>
        <p:nvSpPr>
          <p:cNvPr id="6" name="Plassholder for innhold 2">
            <a:extLst>
              <a:ext uri="{FF2B5EF4-FFF2-40B4-BE49-F238E27FC236}">
                <a16:creationId xmlns:a16="http://schemas.microsoft.com/office/drawing/2014/main" id="{D9939C52-B5D2-9E4C-B389-7A7B53A5A88F}"/>
              </a:ext>
            </a:extLst>
          </p:cNvPr>
          <p:cNvSpPr>
            <a:spLocks noGrp="1"/>
          </p:cNvSpPr>
          <p:nvPr>
            <p:ph idx="1"/>
          </p:nvPr>
        </p:nvSpPr>
        <p:spPr>
          <a:xfrm>
            <a:off x="2260599" y="2385390"/>
            <a:ext cx="8930861" cy="3737113"/>
          </a:xfrm>
        </p:spPr>
        <p:txBody>
          <a:bodyPr/>
          <a:lstStyle/>
          <a:p>
            <a:pPr>
              <a:lnSpc>
                <a:spcPct val="100000"/>
              </a:lnSpc>
            </a:pPr>
            <a:r>
              <a:rPr lang="nb-NO" sz="2400" b="1" dirty="0" err="1">
                <a:solidFill>
                  <a:schemeClr val="tx1"/>
                </a:solidFill>
              </a:rPr>
              <a:t>Atnet</a:t>
            </a:r>
            <a:r>
              <a:rPr lang="nb-NO" sz="2400" b="1" dirty="0">
                <a:solidFill>
                  <a:schemeClr val="tx1"/>
                </a:solidFill>
              </a:rPr>
              <a:t> </a:t>
            </a:r>
            <a:r>
              <a:rPr lang="nb-NO" sz="2400" b="1" dirty="0" err="1">
                <a:solidFill>
                  <a:schemeClr val="tx1"/>
                </a:solidFill>
              </a:rPr>
              <a:t>árvvus</a:t>
            </a:r>
            <a:r>
              <a:rPr lang="nb-NO" sz="2400" b="1" dirty="0">
                <a:solidFill>
                  <a:schemeClr val="tx1"/>
                </a:solidFill>
              </a:rPr>
              <a:t> </a:t>
            </a:r>
            <a:r>
              <a:rPr lang="nb-NO" sz="2400" b="1" dirty="0" err="1">
                <a:solidFill>
                  <a:schemeClr val="tx1"/>
                </a:solidFill>
              </a:rPr>
              <a:t>guhtet</a:t>
            </a:r>
            <a:r>
              <a:rPr lang="nb-NO" sz="2400" b="1" dirty="0">
                <a:solidFill>
                  <a:schemeClr val="tx1"/>
                </a:solidFill>
              </a:rPr>
              <a:t> </a:t>
            </a:r>
            <a:r>
              <a:rPr lang="nb-NO" sz="2400" b="1" dirty="0" err="1">
                <a:solidFill>
                  <a:schemeClr val="tx1"/>
                </a:solidFill>
              </a:rPr>
              <a:t>guimmiideattet</a:t>
            </a:r>
            <a:r>
              <a:rPr lang="nb-NO" sz="2400" b="1" dirty="0">
                <a:solidFill>
                  <a:schemeClr val="tx1"/>
                </a:solidFill>
              </a:rPr>
              <a:t> </a:t>
            </a:r>
            <a:r>
              <a:rPr lang="nb-NO" sz="2400" b="1" dirty="0" err="1">
                <a:solidFill>
                  <a:schemeClr val="tx1"/>
                </a:solidFill>
              </a:rPr>
              <a:t>oaiviliid</a:t>
            </a:r>
            <a:r>
              <a:rPr lang="nb-NO" sz="2400" b="1" dirty="0">
                <a:solidFill>
                  <a:schemeClr val="tx1"/>
                </a:solidFill>
              </a:rPr>
              <a:t>.</a:t>
            </a:r>
          </a:p>
          <a:p>
            <a:pPr>
              <a:lnSpc>
                <a:spcPct val="100000"/>
              </a:lnSpc>
            </a:pPr>
            <a:r>
              <a:rPr lang="nb-NO" sz="2400" b="1" dirty="0" err="1">
                <a:solidFill>
                  <a:schemeClr val="tx1"/>
                </a:solidFill>
              </a:rPr>
              <a:t>Guldal</a:t>
            </a:r>
            <a:r>
              <a:rPr lang="nb-NO" sz="2400" b="1" dirty="0">
                <a:solidFill>
                  <a:schemeClr val="tx1"/>
                </a:solidFill>
              </a:rPr>
              <a:t> </a:t>
            </a:r>
            <a:r>
              <a:rPr lang="nb-NO" sz="2400" b="1" dirty="0" err="1">
                <a:solidFill>
                  <a:schemeClr val="tx1"/>
                </a:solidFill>
              </a:rPr>
              <a:t>earáid</a:t>
            </a:r>
            <a:r>
              <a:rPr lang="nb-NO" sz="2400" b="1" dirty="0">
                <a:solidFill>
                  <a:schemeClr val="tx1"/>
                </a:solidFill>
              </a:rPr>
              <a:t> </a:t>
            </a:r>
            <a:r>
              <a:rPr lang="nb-NO" sz="2400" b="1" dirty="0" err="1">
                <a:solidFill>
                  <a:schemeClr val="tx1"/>
                </a:solidFill>
              </a:rPr>
              <a:t>oaiviliid</a:t>
            </a:r>
            <a:r>
              <a:rPr lang="nb-NO" sz="2400" b="1" dirty="0">
                <a:solidFill>
                  <a:schemeClr val="tx1"/>
                </a:solidFill>
              </a:rPr>
              <a:t>.</a:t>
            </a:r>
          </a:p>
          <a:p>
            <a:pPr>
              <a:lnSpc>
                <a:spcPct val="100000"/>
              </a:lnSpc>
            </a:pPr>
            <a:r>
              <a:rPr lang="nb-NO" sz="2400" b="1" dirty="0" err="1">
                <a:solidFill>
                  <a:schemeClr val="tx1"/>
                </a:solidFill>
              </a:rPr>
              <a:t>Searvva</a:t>
            </a:r>
            <a:r>
              <a:rPr lang="nb-NO" sz="2400" b="1" dirty="0">
                <a:solidFill>
                  <a:schemeClr val="tx1"/>
                </a:solidFill>
              </a:rPr>
              <a:t> </a:t>
            </a:r>
            <a:r>
              <a:rPr lang="nb-NO" sz="2400" b="1" dirty="0" err="1">
                <a:solidFill>
                  <a:schemeClr val="tx1"/>
                </a:solidFill>
              </a:rPr>
              <a:t>ságastallamii</a:t>
            </a:r>
            <a:r>
              <a:rPr lang="nb-NO" sz="2400" b="1" dirty="0">
                <a:solidFill>
                  <a:schemeClr val="tx1"/>
                </a:solidFill>
              </a:rPr>
              <a:t> </a:t>
            </a:r>
            <a:r>
              <a:rPr lang="nb-NO" sz="2400" b="1" dirty="0" err="1">
                <a:solidFill>
                  <a:schemeClr val="tx1"/>
                </a:solidFill>
              </a:rPr>
              <a:t>iežat</a:t>
            </a:r>
            <a:r>
              <a:rPr lang="nb-NO" sz="2400" b="1" dirty="0">
                <a:solidFill>
                  <a:schemeClr val="tx1"/>
                </a:solidFill>
              </a:rPr>
              <a:t> </a:t>
            </a:r>
            <a:r>
              <a:rPr lang="nb-NO" sz="2400" b="1" dirty="0" err="1">
                <a:solidFill>
                  <a:schemeClr val="tx1"/>
                </a:solidFill>
              </a:rPr>
              <a:t>oaiviliiguin</a:t>
            </a:r>
            <a:r>
              <a:rPr lang="nb-NO" sz="2400" b="1" dirty="0">
                <a:solidFill>
                  <a:schemeClr val="tx1"/>
                </a:solidFill>
              </a:rPr>
              <a:t>.</a:t>
            </a:r>
          </a:p>
          <a:p>
            <a:pPr>
              <a:lnSpc>
                <a:spcPct val="100000"/>
              </a:lnSpc>
            </a:pPr>
            <a:r>
              <a:rPr lang="nb-NO" sz="2400" b="1" dirty="0" err="1">
                <a:solidFill>
                  <a:schemeClr val="tx1"/>
                </a:solidFill>
              </a:rPr>
              <a:t>Jeara</a:t>
            </a:r>
            <a:r>
              <a:rPr lang="nb-NO" sz="2400" b="1" dirty="0">
                <a:solidFill>
                  <a:schemeClr val="tx1"/>
                </a:solidFill>
              </a:rPr>
              <a:t> </a:t>
            </a:r>
            <a:r>
              <a:rPr lang="nb-NO" sz="2400" b="1" dirty="0" err="1">
                <a:solidFill>
                  <a:schemeClr val="tx1"/>
                </a:solidFill>
              </a:rPr>
              <a:t>áinnas</a:t>
            </a:r>
            <a:r>
              <a:rPr lang="nb-NO" sz="2400" b="1" dirty="0">
                <a:solidFill>
                  <a:schemeClr val="tx1"/>
                </a:solidFill>
              </a:rPr>
              <a:t> </a:t>
            </a:r>
            <a:r>
              <a:rPr lang="nb-NO" sz="2400" b="1" dirty="0" err="1">
                <a:solidFill>
                  <a:schemeClr val="tx1"/>
                </a:solidFill>
              </a:rPr>
              <a:t>čuovvulangažaldagaid</a:t>
            </a:r>
            <a:r>
              <a:rPr lang="nb-NO" sz="2400" b="1" dirty="0">
                <a:solidFill>
                  <a:schemeClr val="tx1"/>
                </a:solidFill>
              </a:rPr>
              <a:t> </a:t>
            </a:r>
            <a:r>
              <a:rPr lang="nb-NO" sz="2400" b="1" dirty="0" err="1">
                <a:solidFill>
                  <a:schemeClr val="tx1"/>
                </a:solidFill>
              </a:rPr>
              <a:t>earáin</a:t>
            </a:r>
            <a:r>
              <a:rPr lang="nb-NO" sz="2400" b="1" dirty="0">
                <a:solidFill>
                  <a:schemeClr val="tx1"/>
                </a:solidFill>
              </a:rPr>
              <a:t> </a:t>
            </a:r>
            <a:r>
              <a:rPr lang="nb-NO" sz="2400" b="1" dirty="0" err="1">
                <a:solidFill>
                  <a:schemeClr val="tx1"/>
                </a:solidFill>
              </a:rPr>
              <a:t>dađistaga</a:t>
            </a:r>
            <a:r>
              <a:rPr lang="nb-NO" sz="2400" b="1" dirty="0">
                <a:solidFill>
                  <a:schemeClr val="tx1"/>
                </a:solidFill>
              </a:rPr>
              <a:t> </a:t>
            </a:r>
            <a:r>
              <a:rPr lang="nb-NO" sz="2400" b="1" dirty="0" err="1">
                <a:solidFill>
                  <a:schemeClr val="tx1"/>
                </a:solidFill>
              </a:rPr>
              <a:t>ságastallamis</a:t>
            </a:r>
            <a:r>
              <a:rPr lang="nb-NO" sz="2400" b="1" dirty="0">
                <a:solidFill>
                  <a:schemeClr val="tx1"/>
                </a:solidFill>
              </a:rPr>
              <a:t>.</a:t>
            </a:r>
          </a:p>
          <a:p>
            <a:pPr>
              <a:lnSpc>
                <a:spcPct val="100000"/>
              </a:lnSpc>
            </a:pPr>
            <a:r>
              <a:rPr lang="nb-NO" sz="2400" b="1" dirty="0" err="1">
                <a:solidFill>
                  <a:schemeClr val="tx1"/>
                </a:solidFill>
              </a:rPr>
              <a:t>Dá</a:t>
            </a:r>
            <a:r>
              <a:rPr lang="nb-NO" sz="2400" b="1" dirty="0">
                <a:solidFill>
                  <a:schemeClr val="tx1"/>
                </a:solidFill>
              </a:rPr>
              <a:t> II </a:t>
            </a:r>
            <a:r>
              <a:rPr lang="nb-NO" sz="2400" b="1" dirty="0" err="1">
                <a:solidFill>
                  <a:schemeClr val="tx1"/>
                </a:solidFill>
              </a:rPr>
              <a:t>leat</a:t>
            </a:r>
            <a:r>
              <a:rPr lang="nb-NO" sz="2400" b="1" dirty="0">
                <a:solidFill>
                  <a:schemeClr val="tx1"/>
                </a:solidFill>
              </a:rPr>
              <a:t> </a:t>
            </a:r>
            <a:r>
              <a:rPr lang="nb-NO" sz="2400" b="1" dirty="0" err="1">
                <a:solidFill>
                  <a:schemeClr val="tx1"/>
                </a:solidFill>
              </a:rPr>
              <a:t>digaštallan</a:t>
            </a:r>
            <a:r>
              <a:rPr lang="nb-NO" sz="2400" b="1" dirty="0">
                <a:solidFill>
                  <a:schemeClr val="tx1"/>
                </a:solidFill>
              </a:rPr>
              <a:t>. Don it </a:t>
            </a:r>
            <a:r>
              <a:rPr lang="nb-NO" sz="2400" b="1" dirty="0" err="1">
                <a:solidFill>
                  <a:schemeClr val="tx1"/>
                </a:solidFill>
              </a:rPr>
              <a:t>galgga</a:t>
            </a:r>
            <a:r>
              <a:rPr lang="nb-NO" sz="2400" b="1" dirty="0">
                <a:solidFill>
                  <a:schemeClr val="tx1"/>
                </a:solidFill>
              </a:rPr>
              <a:t> </a:t>
            </a:r>
            <a:r>
              <a:rPr lang="nb-NO" sz="2400" b="1" dirty="0" err="1">
                <a:solidFill>
                  <a:schemeClr val="tx1"/>
                </a:solidFill>
              </a:rPr>
              <a:t>jáhkihit</a:t>
            </a:r>
            <a:r>
              <a:rPr lang="nb-NO" sz="2400" b="1" dirty="0">
                <a:solidFill>
                  <a:schemeClr val="tx1"/>
                </a:solidFill>
              </a:rPr>
              <a:t> </a:t>
            </a:r>
            <a:r>
              <a:rPr lang="nb-NO" sz="2400" b="1" dirty="0" err="1">
                <a:solidFill>
                  <a:schemeClr val="tx1"/>
                </a:solidFill>
              </a:rPr>
              <a:t>earáid</a:t>
            </a:r>
            <a:r>
              <a:rPr lang="nb-NO" sz="2400" b="1" dirty="0">
                <a:solidFill>
                  <a:schemeClr val="tx1"/>
                </a:solidFill>
              </a:rPr>
              <a:t> </a:t>
            </a:r>
            <a:r>
              <a:rPr lang="nb-NO" sz="2400" b="1" dirty="0" err="1">
                <a:solidFill>
                  <a:schemeClr val="tx1"/>
                </a:solidFill>
              </a:rPr>
              <a:t>iežat</a:t>
            </a:r>
            <a:r>
              <a:rPr lang="nb-NO" sz="2400" b="1" dirty="0">
                <a:solidFill>
                  <a:schemeClr val="tx1"/>
                </a:solidFill>
              </a:rPr>
              <a:t> </a:t>
            </a:r>
            <a:r>
              <a:rPr lang="nb-NO" sz="2400" b="1" dirty="0" err="1">
                <a:solidFill>
                  <a:schemeClr val="tx1"/>
                </a:solidFill>
              </a:rPr>
              <a:t>oaiviliiguin</a:t>
            </a:r>
            <a:r>
              <a:rPr lang="nb-NO" sz="2400" b="1" dirty="0">
                <a:solidFill>
                  <a:schemeClr val="tx1"/>
                </a:solidFill>
              </a:rPr>
              <a:t>, </a:t>
            </a:r>
            <a:r>
              <a:rPr lang="nb-NO" sz="2400" b="1" dirty="0" err="1">
                <a:solidFill>
                  <a:schemeClr val="tx1"/>
                </a:solidFill>
              </a:rPr>
              <a:t>muhto</a:t>
            </a:r>
            <a:r>
              <a:rPr lang="nb-NO" sz="2400" b="1" dirty="0">
                <a:solidFill>
                  <a:schemeClr val="tx1"/>
                </a:solidFill>
              </a:rPr>
              <a:t> </a:t>
            </a:r>
            <a:r>
              <a:rPr lang="nb-NO" sz="2400" b="1" dirty="0" err="1">
                <a:solidFill>
                  <a:schemeClr val="tx1"/>
                </a:solidFill>
              </a:rPr>
              <a:t>juohkit</a:t>
            </a:r>
            <a:r>
              <a:rPr lang="nb-NO" sz="2400" b="1" dirty="0">
                <a:solidFill>
                  <a:schemeClr val="tx1"/>
                </a:solidFill>
              </a:rPr>
              <a:t> </a:t>
            </a:r>
            <a:r>
              <a:rPr lang="nb-NO" sz="2400" b="1" dirty="0" err="1">
                <a:solidFill>
                  <a:schemeClr val="tx1"/>
                </a:solidFill>
              </a:rPr>
              <a:t>iežat</a:t>
            </a:r>
            <a:r>
              <a:rPr lang="nb-NO" sz="2400" b="1" dirty="0">
                <a:solidFill>
                  <a:schemeClr val="tx1"/>
                </a:solidFill>
              </a:rPr>
              <a:t> </a:t>
            </a:r>
            <a:r>
              <a:rPr lang="nb-NO" sz="2400" b="1" dirty="0" err="1">
                <a:solidFill>
                  <a:schemeClr val="tx1"/>
                </a:solidFill>
              </a:rPr>
              <a:t>oaiviliid</a:t>
            </a:r>
            <a:r>
              <a:rPr lang="nb-NO" sz="2400" b="1" dirty="0">
                <a:solidFill>
                  <a:schemeClr val="tx1"/>
                </a:solidFill>
              </a:rPr>
              <a:t> </a:t>
            </a:r>
            <a:r>
              <a:rPr lang="nb-NO" sz="2400" b="1" dirty="0" err="1">
                <a:solidFill>
                  <a:schemeClr val="tx1"/>
                </a:solidFill>
              </a:rPr>
              <a:t>earáiguin</a:t>
            </a:r>
            <a:r>
              <a:rPr lang="nb-NO" sz="2400" b="1" dirty="0">
                <a:solidFill>
                  <a:schemeClr val="tx1"/>
                </a:solidFill>
              </a:rPr>
              <a:t>, </a:t>
            </a:r>
            <a:r>
              <a:rPr lang="nb-NO" sz="2400" b="1" dirty="0" err="1">
                <a:solidFill>
                  <a:schemeClr val="tx1"/>
                </a:solidFill>
              </a:rPr>
              <a:t>seammás</a:t>
            </a:r>
            <a:r>
              <a:rPr lang="nb-NO" sz="2400" b="1" dirty="0">
                <a:solidFill>
                  <a:schemeClr val="tx1"/>
                </a:solidFill>
              </a:rPr>
              <a:t> </a:t>
            </a:r>
            <a:r>
              <a:rPr lang="nb-NO" sz="2400" b="1" dirty="0" err="1">
                <a:solidFill>
                  <a:schemeClr val="tx1"/>
                </a:solidFill>
              </a:rPr>
              <a:t>go</a:t>
            </a:r>
            <a:r>
              <a:rPr lang="nb-NO" sz="2400" b="1" dirty="0">
                <a:solidFill>
                  <a:schemeClr val="tx1"/>
                </a:solidFill>
              </a:rPr>
              <a:t> </a:t>
            </a:r>
            <a:r>
              <a:rPr lang="nb-NO" sz="2400" b="1" dirty="0" err="1">
                <a:solidFill>
                  <a:schemeClr val="tx1"/>
                </a:solidFill>
              </a:rPr>
              <a:t>guldalat</a:t>
            </a:r>
            <a:r>
              <a:rPr lang="nb-NO" sz="2400" b="1" dirty="0">
                <a:solidFill>
                  <a:schemeClr val="tx1"/>
                </a:solidFill>
              </a:rPr>
              <a:t> </a:t>
            </a:r>
            <a:r>
              <a:rPr lang="nb-NO" sz="2400" b="1" dirty="0" err="1">
                <a:solidFill>
                  <a:schemeClr val="tx1"/>
                </a:solidFill>
              </a:rPr>
              <a:t>earáid</a:t>
            </a:r>
            <a:r>
              <a:rPr lang="nb-NO" sz="2400" b="1" dirty="0">
                <a:solidFill>
                  <a:schemeClr val="tx1"/>
                </a:solidFill>
              </a:rPr>
              <a:t> ja </a:t>
            </a:r>
            <a:r>
              <a:rPr lang="nb-NO" sz="2400" b="1" dirty="0" err="1">
                <a:solidFill>
                  <a:schemeClr val="tx1"/>
                </a:solidFill>
              </a:rPr>
              <a:t>geahččalat</a:t>
            </a:r>
            <a:r>
              <a:rPr lang="nb-NO" sz="2400" b="1" dirty="0">
                <a:solidFill>
                  <a:schemeClr val="tx1"/>
                </a:solidFill>
              </a:rPr>
              <a:t> </a:t>
            </a:r>
            <a:r>
              <a:rPr lang="nb-NO" sz="2400" b="1" dirty="0" err="1">
                <a:solidFill>
                  <a:schemeClr val="tx1"/>
                </a:solidFill>
              </a:rPr>
              <a:t>ipmirdit</a:t>
            </a:r>
            <a:r>
              <a:rPr lang="nb-NO" sz="2400" b="1" dirty="0">
                <a:solidFill>
                  <a:schemeClr val="tx1"/>
                </a:solidFill>
              </a:rPr>
              <a:t> </a:t>
            </a:r>
            <a:r>
              <a:rPr lang="nb-NO" sz="2400" b="1" dirty="0" err="1">
                <a:solidFill>
                  <a:schemeClr val="tx1"/>
                </a:solidFill>
              </a:rPr>
              <a:t>earáid</a:t>
            </a:r>
            <a:r>
              <a:rPr lang="nb-NO" sz="2400" b="1" dirty="0">
                <a:solidFill>
                  <a:schemeClr val="tx1"/>
                </a:solidFill>
              </a:rPr>
              <a:t> </a:t>
            </a:r>
            <a:r>
              <a:rPr lang="nb-NO" sz="2400" b="1" dirty="0" err="1">
                <a:solidFill>
                  <a:schemeClr val="tx1"/>
                </a:solidFill>
              </a:rPr>
              <a:t>oaiviliid</a:t>
            </a:r>
            <a:r>
              <a:rPr lang="nb-NO" sz="2400" b="1" dirty="0">
                <a:solidFill>
                  <a:schemeClr val="tx1"/>
                </a:solidFill>
              </a:rPr>
              <a:t>.</a:t>
            </a:r>
          </a:p>
          <a:p>
            <a:pPr>
              <a:lnSpc>
                <a:spcPct val="100000"/>
              </a:lnSpc>
            </a:pPr>
            <a:endParaRPr lang="nb-NO" sz="2400" b="1" dirty="0">
              <a:solidFill>
                <a:schemeClr val="tx1"/>
              </a:solidFill>
            </a:endParaRPr>
          </a:p>
        </p:txBody>
      </p:sp>
    </p:spTree>
    <p:extLst>
      <p:ext uri="{BB962C8B-B14F-4D97-AF65-F5344CB8AC3E}">
        <p14:creationId xmlns:p14="http://schemas.microsoft.com/office/powerpoint/2010/main" val="3811748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tel 5">
            <a:extLst>
              <a:ext uri="{FF2B5EF4-FFF2-40B4-BE49-F238E27FC236}">
                <a16:creationId xmlns:a16="http://schemas.microsoft.com/office/drawing/2014/main" id="{F32D3ADC-4DE9-A148-A7B8-FB9509A59430}"/>
              </a:ext>
            </a:extLst>
          </p:cNvPr>
          <p:cNvSpPr txBox="1">
            <a:spLocks/>
          </p:cNvSpPr>
          <p:nvPr/>
        </p:nvSpPr>
        <p:spPr>
          <a:xfrm>
            <a:off x="2978045" y="1679497"/>
            <a:ext cx="6235910" cy="533401"/>
          </a:xfrm>
          <a:prstGeom prst="rect">
            <a:avLst/>
          </a:prstGeom>
          <a:solidFill>
            <a:schemeClr val="tx1"/>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Narrow" panose="020B0604020202020204" pitchFamily="34" charset="0"/>
                <a:ea typeface="+mj-ea"/>
                <a:cs typeface="Arial Narrow" panose="020B0604020202020204" pitchFamily="34" charset="0"/>
              </a:defRPr>
            </a:lvl1pPr>
          </a:lstStyle>
          <a:p>
            <a:pPr algn="ctr"/>
            <a:r>
              <a:rPr lang="nb-NO" sz="2800" dirty="0">
                <a:solidFill>
                  <a:schemeClr val="tx2"/>
                </a:solidFill>
              </a:rPr>
              <a:t>ÁRVALUSAT ČUOVVULANGAŽALDAGAIDE</a:t>
            </a:r>
          </a:p>
        </p:txBody>
      </p:sp>
      <p:sp>
        <p:nvSpPr>
          <p:cNvPr id="5" name="Rektangel 4">
            <a:extLst>
              <a:ext uri="{FF2B5EF4-FFF2-40B4-BE49-F238E27FC236}">
                <a16:creationId xmlns:a16="http://schemas.microsoft.com/office/drawing/2014/main" id="{C6DABD99-5CC7-C44B-B2D2-36B7ADA40080}"/>
              </a:ext>
            </a:extLst>
          </p:cNvPr>
          <p:cNvSpPr/>
          <p:nvPr/>
        </p:nvSpPr>
        <p:spPr>
          <a:xfrm>
            <a:off x="546101" y="0"/>
            <a:ext cx="1714499" cy="9017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1" dirty="0" err="1">
                <a:solidFill>
                  <a:schemeClr val="tx1"/>
                </a:solidFill>
                <a:latin typeface="Arial" panose="020B0604020202020204" pitchFamily="34" charset="0"/>
                <a:cs typeface="Arial" panose="020B0604020202020204" pitchFamily="34" charset="0"/>
              </a:rPr>
              <a:t>Rasisma</a:t>
            </a:r>
            <a:r>
              <a:rPr lang="nb-NO" sz="1600" b="1" dirty="0">
                <a:solidFill>
                  <a:schemeClr val="tx1"/>
                </a:solidFill>
                <a:latin typeface="Arial" panose="020B0604020202020204" pitchFamily="34" charset="0"/>
                <a:cs typeface="Arial" panose="020B0604020202020204" pitchFamily="34" charset="0"/>
              </a:rPr>
              <a:t> ja </a:t>
            </a:r>
            <a:r>
              <a:rPr lang="nb-NO" sz="1600" b="1" dirty="0" err="1">
                <a:solidFill>
                  <a:schemeClr val="tx1"/>
                </a:solidFill>
                <a:latin typeface="Arial" panose="020B0604020202020204" pitchFamily="34" charset="0"/>
                <a:cs typeface="Arial" panose="020B0604020202020204" pitchFamily="34" charset="0"/>
              </a:rPr>
              <a:t>vealaheapmi</a:t>
            </a:r>
            <a:endParaRPr lang="nb-NO" sz="1600" b="1" dirty="0">
              <a:solidFill>
                <a:schemeClr val="tx1"/>
              </a:solidFill>
              <a:latin typeface="Arial" panose="020B0604020202020204" pitchFamily="34" charset="0"/>
              <a:cs typeface="Arial" panose="020B0604020202020204" pitchFamily="34" charset="0"/>
            </a:endParaRPr>
          </a:p>
        </p:txBody>
      </p:sp>
      <p:sp>
        <p:nvSpPr>
          <p:cNvPr id="7" name="Plassholder for innhold 2">
            <a:extLst>
              <a:ext uri="{FF2B5EF4-FFF2-40B4-BE49-F238E27FC236}">
                <a16:creationId xmlns:a16="http://schemas.microsoft.com/office/drawing/2014/main" id="{38A70188-E468-C248-8D72-451DA9018308}"/>
              </a:ext>
            </a:extLst>
          </p:cNvPr>
          <p:cNvSpPr txBox="1">
            <a:spLocks/>
          </p:cNvSpPr>
          <p:nvPr/>
        </p:nvSpPr>
        <p:spPr>
          <a:xfrm>
            <a:off x="3345412" y="2683565"/>
            <a:ext cx="6235910" cy="32040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2400" b="1" dirty="0">
                <a:solidFill>
                  <a:schemeClr val="tx1"/>
                </a:solidFill>
              </a:rPr>
              <a:t>Manne </a:t>
            </a:r>
            <a:r>
              <a:rPr lang="nb-NO" sz="2400" b="1" dirty="0" err="1">
                <a:solidFill>
                  <a:schemeClr val="tx1"/>
                </a:solidFill>
              </a:rPr>
              <a:t>oaivvildat</a:t>
            </a:r>
            <a:r>
              <a:rPr lang="nb-NO" sz="2400" b="1" dirty="0">
                <a:solidFill>
                  <a:schemeClr val="tx1"/>
                </a:solidFill>
              </a:rPr>
              <a:t> </a:t>
            </a:r>
            <a:r>
              <a:rPr lang="nb-NO" sz="2400" b="1" dirty="0" err="1">
                <a:solidFill>
                  <a:schemeClr val="tx1"/>
                </a:solidFill>
              </a:rPr>
              <a:t>dan</a:t>
            </a:r>
            <a:r>
              <a:rPr lang="nb-NO" sz="2400" b="1" dirty="0">
                <a:solidFill>
                  <a:schemeClr val="tx1"/>
                </a:solidFill>
              </a:rPr>
              <a:t>?</a:t>
            </a:r>
          </a:p>
          <a:p>
            <a:r>
              <a:rPr lang="nb-NO" sz="2400" b="1" dirty="0" err="1">
                <a:solidFill>
                  <a:schemeClr val="tx1"/>
                </a:solidFill>
              </a:rPr>
              <a:t>Maid</a:t>
            </a:r>
            <a:r>
              <a:rPr lang="nb-NO" sz="2400" b="1" dirty="0">
                <a:solidFill>
                  <a:schemeClr val="tx1"/>
                </a:solidFill>
              </a:rPr>
              <a:t> </a:t>
            </a:r>
            <a:r>
              <a:rPr lang="nb-NO" sz="2400" b="1" dirty="0" err="1">
                <a:solidFill>
                  <a:schemeClr val="tx1"/>
                </a:solidFill>
              </a:rPr>
              <a:t>jurddašat</a:t>
            </a:r>
            <a:r>
              <a:rPr lang="nb-NO" sz="2400" b="1" dirty="0">
                <a:solidFill>
                  <a:schemeClr val="tx1"/>
                </a:solidFill>
              </a:rPr>
              <a:t> </a:t>
            </a:r>
            <a:r>
              <a:rPr lang="nb-NO" sz="2400" b="1" dirty="0" err="1">
                <a:solidFill>
                  <a:schemeClr val="tx1"/>
                </a:solidFill>
              </a:rPr>
              <a:t>iežat</a:t>
            </a:r>
            <a:r>
              <a:rPr lang="nb-NO" sz="2400" b="1" dirty="0">
                <a:solidFill>
                  <a:schemeClr val="tx1"/>
                </a:solidFill>
              </a:rPr>
              <a:t> </a:t>
            </a:r>
            <a:r>
              <a:rPr lang="nb-NO" sz="2400" b="1" dirty="0" err="1">
                <a:solidFill>
                  <a:schemeClr val="tx1"/>
                </a:solidFill>
              </a:rPr>
              <a:t>ipmárdusa</a:t>
            </a:r>
            <a:r>
              <a:rPr lang="nb-NO" sz="2400" b="1" dirty="0">
                <a:solidFill>
                  <a:schemeClr val="tx1"/>
                </a:solidFill>
              </a:rPr>
              <a:t> </a:t>
            </a:r>
            <a:r>
              <a:rPr lang="nb-NO" sz="2400" b="1" dirty="0" err="1">
                <a:solidFill>
                  <a:schemeClr val="tx1"/>
                </a:solidFill>
              </a:rPr>
              <a:t>birra</a:t>
            </a:r>
            <a:r>
              <a:rPr lang="nb-NO" sz="2400" b="1" dirty="0">
                <a:solidFill>
                  <a:schemeClr val="tx1"/>
                </a:solidFill>
              </a:rPr>
              <a:t>?</a:t>
            </a:r>
          </a:p>
          <a:p>
            <a:r>
              <a:rPr lang="nb-NO" sz="2400" b="1" dirty="0">
                <a:solidFill>
                  <a:schemeClr val="tx1"/>
                </a:solidFill>
              </a:rPr>
              <a:t>Man </a:t>
            </a:r>
            <a:r>
              <a:rPr lang="nb-NO" sz="2400" b="1" dirty="0" err="1">
                <a:solidFill>
                  <a:schemeClr val="tx1"/>
                </a:solidFill>
              </a:rPr>
              <a:t>dihte</a:t>
            </a:r>
            <a:r>
              <a:rPr lang="nb-NO" sz="2400" b="1" dirty="0">
                <a:solidFill>
                  <a:schemeClr val="tx1"/>
                </a:solidFill>
              </a:rPr>
              <a:t> </a:t>
            </a:r>
            <a:r>
              <a:rPr lang="nb-NO" sz="2400" b="1" dirty="0" err="1">
                <a:solidFill>
                  <a:schemeClr val="tx1"/>
                </a:solidFill>
              </a:rPr>
              <a:t>nie</a:t>
            </a:r>
            <a:r>
              <a:rPr lang="nb-NO" sz="2400" b="1" dirty="0">
                <a:solidFill>
                  <a:schemeClr val="tx1"/>
                </a:solidFill>
              </a:rPr>
              <a:t> </a:t>
            </a:r>
            <a:r>
              <a:rPr lang="nb-NO" sz="2400" b="1" dirty="0" err="1">
                <a:solidFill>
                  <a:schemeClr val="tx1"/>
                </a:solidFill>
              </a:rPr>
              <a:t>jurddašat</a:t>
            </a:r>
            <a:r>
              <a:rPr lang="nb-NO" sz="2400" b="1" dirty="0">
                <a:solidFill>
                  <a:schemeClr val="tx1"/>
                </a:solidFill>
              </a:rPr>
              <a:t>?</a:t>
            </a:r>
          </a:p>
          <a:p>
            <a:r>
              <a:rPr lang="nb-NO" sz="2400" b="1" dirty="0" err="1">
                <a:solidFill>
                  <a:schemeClr val="tx1"/>
                </a:solidFill>
              </a:rPr>
              <a:t>Sáhttá</a:t>
            </a:r>
            <a:r>
              <a:rPr lang="nb-NO" sz="2400" b="1" dirty="0">
                <a:solidFill>
                  <a:schemeClr val="tx1"/>
                </a:solidFill>
              </a:rPr>
              <a:t> </a:t>
            </a:r>
            <a:r>
              <a:rPr lang="nb-NO" sz="2400" b="1" dirty="0" err="1">
                <a:solidFill>
                  <a:schemeClr val="tx1"/>
                </a:solidFill>
              </a:rPr>
              <a:t>go</a:t>
            </a:r>
            <a:r>
              <a:rPr lang="nb-NO" sz="2400" b="1" dirty="0">
                <a:solidFill>
                  <a:schemeClr val="tx1"/>
                </a:solidFill>
              </a:rPr>
              <a:t> </a:t>
            </a:r>
            <a:r>
              <a:rPr lang="nb-NO" sz="2400" b="1" dirty="0" err="1">
                <a:solidFill>
                  <a:schemeClr val="tx1"/>
                </a:solidFill>
              </a:rPr>
              <a:t>leat</a:t>
            </a:r>
            <a:r>
              <a:rPr lang="nb-NO" sz="2400" b="1" dirty="0">
                <a:solidFill>
                  <a:schemeClr val="tx1"/>
                </a:solidFill>
              </a:rPr>
              <a:t> </a:t>
            </a:r>
            <a:r>
              <a:rPr lang="nb-NO" sz="2400" b="1" dirty="0" err="1">
                <a:solidFill>
                  <a:schemeClr val="tx1"/>
                </a:solidFill>
              </a:rPr>
              <a:t>spiehkasteapmi</a:t>
            </a:r>
            <a:r>
              <a:rPr lang="nb-NO" sz="2400" b="1" dirty="0">
                <a:solidFill>
                  <a:schemeClr val="tx1"/>
                </a:solidFill>
              </a:rPr>
              <a:t> du </a:t>
            </a:r>
            <a:r>
              <a:rPr lang="nb-NO" sz="2400" b="1" dirty="0" err="1">
                <a:solidFill>
                  <a:schemeClr val="tx1"/>
                </a:solidFill>
              </a:rPr>
              <a:t>jurdaga</a:t>
            </a:r>
            <a:r>
              <a:rPr lang="nb-NO" sz="2400" b="1" dirty="0">
                <a:solidFill>
                  <a:schemeClr val="tx1"/>
                </a:solidFill>
              </a:rPr>
              <a:t> </a:t>
            </a:r>
            <a:r>
              <a:rPr lang="nb-NO" sz="2400" b="1" dirty="0" err="1">
                <a:solidFill>
                  <a:schemeClr val="tx1"/>
                </a:solidFill>
              </a:rPr>
              <a:t>hárrái</a:t>
            </a:r>
            <a:r>
              <a:rPr lang="nb-NO" sz="2400" b="1" dirty="0">
                <a:solidFill>
                  <a:schemeClr val="tx1"/>
                </a:solidFill>
              </a:rPr>
              <a:t>?</a:t>
            </a:r>
          </a:p>
          <a:p>
            <a:r>
              <a:rPr lang="nb-NO" sz="2400" b="1" dirty="0" err="1">
                <a:solidFill>
                  <a:schemeClr val="tx1"/>
                </a:solidFill>
              </a:rPr>
              <a:t>Sáhtát</a:t>
            </a:r>
            <a:r>
              <a:rPr lang="nb-NO" sz="2400" b="1" dirty="0">
                <a:solidFill>
                  <a:schemeClr val="tx1"/>
                </a:solidFill>
              </a:rPr>
              <a:t> </a:t>
            </a:r>
            <a:r>
              <a:rPr lang="nb-NO" sz="2400" b="1" dirty="0" err="1">
                <a:solidFill>
                  <a:schemeClr val="tx1"/>
                </a:solidFill>
              </a:rPr>
              <a:t>go</a:t>
            </a:r>
            <a:r>
              <a:rPr lang="nb-NO" sz="2400" b="1" dirty="0">
                <a:solidFill>
                  <a:schemeClr val="tx1"/>
                </a:solidFill>
              </a:rPr>
              <a:t> </a:t>
            </a:r>
            <a:r>
              <a:rPr lang="nb-NO" sz="2400" b="1" dirty="0" err="1">
                <a:solidFill>
                  <a:schemeClr val="tx1"/>
                </a:solidFill>
              </a:rPr>
              <a:t>čilget</a:t>
            </a:r>
            <a:r>
              <a:rPr lang="nb-NO" sz="2400" b="1" dirty="0">
                <a:solidFill>
                  <a:schemeClr val="tx1"/>
                </a:solidFill>
              </a:rPr>
              <a:t> </a:t>
            </a:r>
            <a:r>
              <a:rPr lang="nb-NO" sz="2400" b="1" dirty="0" err="1">
                <a:solidFill>
                  <a:schemeClr val="tx1"/>
                </a:solidFill>
              </a:rPr>
              <a:t>eambbo</a:t>
            </a:r>
            <a:r>
              <a:rPr lang="nb-NO" sz="2400" b="1" dirty="0">
                <a:solidFill>
                  <a:schemeClr val="tx1"/>
                </a:solidFill>
              </a:rPr>
              <a:t> </a:t>
            </a:r>
            <a:r>
              <a:rPr lang="nb-NO" sz="2400" b="1" dirty="0" err="1">
                <a:solidFill>
                  <a:schemeClr val="tx1"/>
                </a:solidFill>
              </a:rPr>
              <a:t>iežat</a:t>
            </a:r>
            <a:r>
              <a:rPr lang="nb-NO" sz="2400" b="1" dirty="0">
                <a:solidFill>
                  <a:schemeClr val="tx1"/>
                </a:solidFill>
              </a:rPr>
              <a:t> </a:t>
            </a:r>
            <a:r>
              <a:rPr lang="nb-NO" sz="2400" b="1" dirty="0" err="1">
                <a:solidFill>
                  <a:schemeClr val="tx1"/>
                </a:solidFill>
              </a:rPr>
              <a:t>jurdagiid</a:t>
            </a:r>
            <a:r>
              <a:rPr lang="nb-NO" sz="2400" b="1" dirty="0">
                <a:solidFill>
                  <a:schemeClr val="tx1"/>
                </a:solidFill>
              </a:rPr>
              <a:t>?</a:t>
            </a:r>
          </a:p>
        </p:txBody>
      </p:sp>
    </p:spTree>
    <p:extLst>
      <p:ext uri="{BB962C8B-B14F-4D97-AF65-F5344CB8AC3E}">
        <p14:creationId xmlns:p14="http://schemas.microsoft.com/office/powerpoint/2010/main" val="2931940744"/>
      </p:ext>
    </p:extLst>
  </p:cSld>
  <p:clrMapOvr>
    <a:masterClrMapping/>
  </p:clrMapOvr>
</p:sld>
</file>

<file path=ppt/theme/theme1.xml><?xml version="1.0" encoding="utf-8"?>
<a:theme xmlns:a="http://schemas.openxmlformats.org/drawingml/2006/main" name="Office-tema">
  <a:themeElements>
    <a:clrScheme name="AMNESTY PROFIL">
      <a:dk1>
        <a:srgbClr val="000000"/>
      </a:dk1>
      <a:lt1>
        <a:srgbClr val="FFFFFF"/>
      </a:lt1>
      <a:dk2>
        <a:srgbClr val="FEF100"/>
      </a:dk2>
      <a:lt2>
        <a:srgbClr val="F18E8E"/>
      </a:lt2>
      <a:accent1>
        <a:srgbClr val="FA6652"/>
      </a:accent1>
      <a:accent2>
        <a:srgbClr val="B3E6BE"/>
      </a:accent2>
      <a:accent3>
        <a:srgbClr val="79E493"/>
      </a:accent3>
      <a:accent4>
        <a:srgbClr val="E7D6C6"/>
      </a:accent4>
      <a:accent5>
        <a:srgbClr val="FF6633"/>
      </a:accent5>
      <a:accent6>
        <a:srgbClr val="FF9933"/>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Presentasjon" ma:contentTypeID="0x0101006358AC05C20F4D4AB46FA448B115A6A7006F0473A9B419824DA7F3D803A7CB07BE" ma:contentTypeVersion="68" ma:contentTypeDescription="" ma:contentTypeScope="" ma:versionID="1f4ef2c866ef8ca65c3b1ec8910adc38">
  <xsd:schema xmlns:xsd="http://www.w3.org/2001/XMLSchema" xmlns:xs="http://www.w3.org/2001/XMLSchema" xmlns:p="http://schemas.microsoft.com/office/2006/metadata/properties" targetNamespace="http://schemas.microsoft.com/office/2006/metadata/properties" ma:root="true" ma:fieldsID="942f732b124882f608d67867ee18e576">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2f69f596-a07f-4c1a-bb81-7e4ab0cc3554" ContentTypeId="0x0101006358AC05C20F4D4AB46FA448B115A6A7" PreviousValue="false"/>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31C7836-0EFC-4AAF-B05C-721CAD5E01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5542E195-67DE-4BB2-B783-D2DC3A99D9BE}">
  <ds:schemaRefs>
    <ds:schemaRef ds:uri="Microsoft.SharePoint.Taxonomy.ContentTypeSync"/>
  </ds:schemaRefs>
</ds:datastoreItem>
</file>

<file path=customXml/itemProps3.xml><?xml version="1.0" encoding="utf-8"?>
<ds:datastoreItem xmlns:ds="http://schemas.openxmlformats.org/officeDocument/2006/customXml" ds:itemID="{8D1529E1-5BF7-4288-9CFB-35AD2E8CF039}">
  <ds:schemaRefs>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http://schemas.microsoft.com/office/2006/metadata/properties"/>
    <ds:schemaRef ds:uri="http://www.w3.org/XML/1998/namespace"/>
    <ds:schemaRef ds:uri="http://purl.org/dc/dcmitype/"/>
    <ds:schemaRef ds:uri="http://purl.org/dc/terms/"/>
  </ds:schemaRefs>
</ds:datastoreItem>
</file>

<file path=customXml/itemProps4.xml><?xml version="1.0" encoding="utf-8"?>
<ds:datastoreItem xmlns:ds="http://schemas.openxmlformats.org/officeDocument/2006/customXml" ds:itemID="{E891AD92-B610-4C9D-A321-AB978123601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2003</TotalTime>
  <Words>5889</Words>
  <Application>Microsoft Office PowerPoint</Application>
  <PresentationFormat>Widescreen</PresentationFormat>
  <Paragraphs>666</Paragraphs>
  <Slides>49</Slides>
  <Notes>49</Notes>
  <HiddenSlides>0</HiddenSlides>
  <MMClips>0</MMClips>
  <ScaleCrop>false</ScaleCrop>
  <HeadingPairs>
    <vt:vector size="6" baseType="variant">
      <vt:variant>
        <vt:lpstr>Brukte skrifter</vt:lpstr>
      </vt:variant>
      <vt:variant>
        <vt:i4>9</vt:i4>
      </vt:variant>
      <vt:variant>
        <vt:lpstr>Tema</vt:lpstr>
      </vt:variant>
      <vt:variant>
        <vt:i4>1</vt:i4>
      </vt:variant>
      <vt:variant>
        <vt:lpstr>Lysbildetitler</vt:lpstr>
      </vt:variant>
      <vt:variant>
        <vt:i4>49</vt:i4>
      </vt:variant>
    </vt:vector>
  </HeadingPairs>
  <TitlesOfParts>
    <vt:vector size="59" baseType="lpstr">
      <vt:lpstr>MS Gothic</vt:lpstr>
      <vt:lpstr>Amnesty Trade Gothic</vt:lpstr>
      <vt:lpstr>AmnestyTradeGothic</vt:lpstr>
      <vt:lpstr>Arial</vt:lpstr>
      <vt:lpstr>Arial Narrow</vt:lpstr>
      <vt:lpstr>Calibri</vt:lpstr>
      <vt:lpstr>Helvetica Neue</vt:lpstr>
      <vt:lpstr>Symbol</vt:lpstr>
      <vt:lpstr>Times New Roman</vt:lpstr>
      <vt:lpstr>Office-tema</vt:lpstr>
      <vt:lpstr>PowerPoint-presentasjon</vt:lpstr>
      <vt:lpstr>HUMAN RIGHTS DIALOGUE</vt:lpstr>
      <vt:lpstr>HUMAN RIGHTS DIALOGUE </vt:lpstr>
      <vt:lpstr>ENERGIZERS KEEP THE SURROUNDING ALIVE, BE AN ENERGIZER ALL DAY LONG</vt:lpstr>
      <vt:lpstr>RASISMA JA VEALAHEAPMI</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ČOAHKKÁIGEASSU</vt:lpstr>
      <vt:lpstr>PowerPoint-presentasjon</vt:lpstr>
      <vt:lpstr>PowerPoint-presentasjon</vt:lpstr>
      <vt:lpstr>PowerPoint-presentasjon</vt:lpstr>
      <vt:lpstr>Geaidnu viidásit </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Hanna Tysse</dc:creator>
  <cp:lastModifiedBy>Charlotte Johansen</cp:lastModifiedBy>
  <cp:revision>1</cp:revision>
  <dcterms:created xsi:type="dcterms:W3CDTF">2020-10-16T11:48:55Z</dcterms:created>
  <dcterms:modified xsi:type="dcterms:W3CDTF">2023-05-03T11:58:06Z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0x0101006358AC05C20F4D4AB46FA448B115A6A7006F0473A9B419824DA7F3D803A7CB07BE</vt:lpwstr>
  </property>
  <property fmtid="{D5CDD505-2E9C-101B-9397-08002B2CF9AE}" pid="3" name="SharedWithUsers">
    <vt:lpwstr>576;#Gunvor Romsbotn;#23;#Ole Gunnar Solheim;#18;#Tanja Clifford;#22;#Tove Marie Paasche;#20;#Camilla Olsen;#483;#Stine Solvoll Navarsete;#25;#Ingeborg Moa;#31;#Henriette Maanum;#770;#Inger Dorthea Garthus Asheim;#771;#Vetle Hedlund;#323;#Elise Almås;#17;#Hildegunn Guddal Svensson;#852;#Ida Johanne Aadland;#910;#Maria Hagerupsen;#865;#Gerda Kuncienè;#24;#Andrea Giæver Loko;#21;#Lisa Kirchgatterer;#92;#Kristine Djuvik Kro;#1338;#Håkon Eide</vt:lpwstr>
  </property>
  <property fmtid="{D5CDD505-2E9C-101B-9397-08002B2CF9AE}" pid="4" name="_ExtendedDescription">
    <vt:lpwstr/>
  </property>
</Properties>
</file>